
<file path=[Content_Types].xml><?xml version="1.0" encoding="utf-8"?>
<Types xmlns="http://schemas.openxmlformats.org/package/2006/content-types">
  <Default Extension="png" ContentType="image/png"/>
  <Default Extension="bmp" ContentType="image/bmp"/>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2"/>
  </p:sldMasterIdLst>
  <p:notesMasterIdLst>
    <p:notesMasterId r:id="rId36"/>
  </p:notesMasterIdLst>
  <p:handoutMasterIdLst>
    <p:handoutMasterId r:id="rId37"/>
  </p:handoutMasterIdLst>
  <p:sldIdLst>
    <p:sldId id="256" r:id="rId3"/>
    <p:sldId id="330" r:id="rId4"/>
    <p:sldId id="258" r:id="rId5"/>
    <p:sldId id="328" r:id="rId6"/>
    <p:sldId id="329" r:id="rId7"/>
    <p:sldId id="282" r:id="rId8"/>
    <p:sldId id="304" r:id="rId9"/>
    <p:sldId id="309" r:id="rId10"/>
    <p:sldId id="302" r:id="rId11"/>
    <p:sldId id="299" r:id="rId12"/>
    <p:sldId id="324" r:id="rId13"/>
    <p:sldId id="322" r:id="rId14"/>
    <p:sldId id="325" r:id="rId15"/>
    <p:sldId id="326" r:id="rId16"/>
    <p:sldId id="327" r:id="rId17"/>
    <p:sldId id="294" r:id="rId18"/>
    <p:sldId id="308" r:id="rId19"/>
    <p:sldId id="300" r:id="rId20"/>
    <p:sldId id="301" r:id="rId21"/>
    <p:sldId id="305" r:id="rId22"/>
    <p:sldId id="303" r:id="rId23"/>
    <p:sldId id="311" r:id="rId24"/>
    <p:sldId id="260" r:id="rId25"/>
    <p:sldId id="293" r:id="rId26"/>
    <p:sldId id="291" r:id="rId27"/>
    <p:sldId id="290" r:id="rId28"/>
    <p:sldId id="310" r:id="rId29"/>
    <p:sldId id="262" r:id="rId30"/>
    <p:sldId id="315" r:id="rId31"/>
    <p:sldId id="316" r:id="rId32"/>
    <p:sldId id="317" r:id="rId33"/>
    <p:sldId id="283" r:id="rId34"/>
    <p:sldId id="281" r:id="rId35"/>
  </p:sldIdLst>
  <p:sldSz cx="9144000" cy="6858000" type="screen4x3"/>
  <p:notesSz cx="6858000" cy="9144000"/>
  <p:embeddedFontLst>
    <p:embeddedFont>
      <p:font typeface="Franklin Gothic Medium" pitchFamily="34" charset="0"/>
      <p:regular r:id="rId38"/>
      <p:italic r:id="rId39"/>
    </p:embeddedFont>
    <p:embeddedFont>
      <p:font typeface="Calibri" pitchFamily="34" charset="0"/>
      <p:regular r:id="rId40"/>
      <p:bold r:id="rId41"/>
      <p:italic r:id="rId42"/>
      <p:boldItalic r:id="rId43"/>
    </p:embeddedFont>
    <p:embeddedFont>
      <p:font typeface="Franklin Gothic Book" pitchFamily="34" charset="0"/>
      <p:regular r:id="rId44"/>
      <p:italic r:id="rId45"/>
    </p:embeddedFont>
    <p:embeddedFont>
      <p:font typeface="Perpetua" pitchFamily="18" charset="0"/>
      <p:regular r:id="rId46"/>
      <p:bold r:id="rId47"/>
      <p:italic r:id="rId48"/>
      <p:boldItalic r:id="rId49"/>
    </p:embeddedFont>
    <p:embeddedFont>
      <p:font typeface="Segoe UI" pitchFamily="34" charset="0"/>
      <p:regular r:id="rId50"/>
      <p:bold r:id="rId51"/>
      <p:italic r:id="rId52"/>
      <p:boldItalic r:id="rId5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05" autoAdjust="0"/>
    <p:restoredTop sz="94650" autoAdjust="0"/>
  </p:normalViewPr>
  <p:slideViewPr>
    <p:cSldViewPr>
      <p:cViewPr varScale="1">
        <p:scale>
          <a:sx n="70" d="100"/>
          <a:sy n="70" d="100"/>
        </p:scale>
        <p:origin x="-1416" y="-90"/>
      </p:cViewPr>
      <p:guideLst>
        <p:guide orient="horz" pos="2160"/>
        <p:guide pos="2880"/>
      </p:guideLst>
    </p:cSldViewPr>
  </p:slideViewPr>
  <p:outlineViewPr>
    <p:cViewPr>
      <p:scale>
        <a:sx n="33" d="100"/>
        <a:sy n="33" d="100"/>
      </p:scale>
      <p:origin x="0" y="7626"/>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01" d="100"/>
          <a:sy n="101" d="100"/>
        </p:scale>
        <p:origin x="-357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2.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1.fntdata"/><Relationship Id="rId46" Type="http://schemas.openxmlformats.org/officeDocument/2006/relationships/font" Target="fonts/font9.fntdata"/><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4.fntdata"/><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handoutMaster" Target="handoutMasters/handout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49" Type="http://schemas.openxmlformats.org/officeDocument/2006/relationships/font" Target="fonts/font12.fntdata"/><Relationship Id="rId57"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7.fntdata"/><Relationship Id="rId52"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14.fntdata"/><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288B8DF-24AD-4F40-BBFC-89725AEAF415}" type="datetimeFigureOut">
              <a:rPr lang="en-US" smtClean="0"/>
              <a:pPr/>
              <a:t>3/7/2012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2352DE-026B-4B56-8316-D39959E3BD60}" type="slidenum">
              <a:rPr lang="en-US" smtClean="0"/>
              <a:pPr/>
              <a:t>‹#›</a:t>
            </a:fld>
            <a:endParaRPr lang="en-US"/>
          </a:p>
        </p:txBody>
      </p:sp>
    </p:spTree>
    <p:extLst>
      <p:ext uri="{BB962C8B-B14F-4D97-AF65-F5344CB8AC3E}">
        <p14:creationId xmlns:p14="http://schemas.microsoft.com/office/powerpoint/2010/main" val="296189565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gif>
</file>

<file path=ppt/media/image2.png>
</file>

<file path=ppt/media/image3.png>
</file>

<file path=ppt/media/image4.png>
</file>

<file path=ppt/media/image7.bmp>
</file>

<file path=ppt/media/image8.bmp>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D9D4B4-0EC2-42AE-ABEC-26842DCC58CF}" type="datetimeFigureOut">
              <a:rPr lang="en-US" smtClean="0"/>
              <a:pPr/>
              <a:t>3/7/2012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1105E4-9E70-4B8C-B294-1B0219D99967}" type="slidenum">
              <a:rPr lang="en-US" smtClean="0"/>
              <a:pPr/>
              <a:t>‹#›</a:t>
            </a:fld>
            <a:endParaRPr lang="en-US"/>
          </a:p>
        </p:txBody>
      </p:sp>
    </p:spTree>
    <p:extLst>
      <p:ext uri="{BB962C8B-B14F-4D97-AF65-F5344CB8AC3E}">
        <p14:creationId xmlns:p14="http://schemas.microsoft.com/office/powerpoint/2010/main" val="3961713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562800" y="5148601"/>
            <a:ext cx="7772400" cy="860425"/>
          </a:xfrm>
        </p:spPr>
        <p:txBody>
          <a:bodyPr anchor="b" anchorCtr="0"/>
          <a:lstStyle>
            <a:lvl1pPr algn="l">
              <a:buFontTx/>
              <a:buNone/>
              <a:defRPr>
                <a:solidFill>
                  <a:schemeClr val="tx1">
                    <a:lumMod val="95000"/>
                    <a:lumOff val="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3581400" y="5867400"/>
            <a:ext cx="7753800" cy="1752600"/>
          </a:xfrm>
        </p:spPr>
        <p:txBody>
          <a:bodyPr>
            <a:normAutofit/>
          </a:bodyPr>
          <a:lstStyle>
            <a:lvl1pPr marL="0" indent="0" algn="l">
              <a:buNone/>
              <a:defRPr sz="2400">
                <a:solidFill>
                  <a:schemeClr val="tx1">
                    <a:lumMod val="95000"/>
                    <a:lumOff val="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81582BD6-FC20-4557-852B-8433F8572D30}" type="slidenum">
              <a:rPr lang="en-US" smtClean="0"/>
              <a:pPr/>
              <a:t>‹#›</a:t>
            </a:fld>
            <a:endParaRPr lang="en-US" dirty="0"/>
          </a:p>
        </p:txBody>
      </p:sp>
      <p:sp>
        <p:nvSpPr>
          <p:cNvPr id="6" name="Footer Placeholder 5"/>
          <p:cNvSpPr>
            <a:spLocks noGrp="1"/>
          </p:cNvSpPr>
          <p:nvPr>
            <p:ph type="ftr" sz="quarter" idx="11"/>
          </p:nvPr>
        </p:nvSpPr>
        <p:spPr/>
        <p:txBody>
          <a:bodyPr/>
          <a:lstStyle/>
          <a:p>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6050" y="990600"/>
            <a:ext cx="5111750" cy="46783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90602" y="1295401"/>
            <a:ext cx="2855913" cy="4373563"/>
          </a:xfrm>
        </p:spPr>
        <p:txBody>
          <a:bodyPr/>
          <a:lstStyle>
            <a:lvl1pPr marL="0" indent="0">
              <a:lnSpc>
                <a:spcPts val="1600"/>
              </a:lnSpc>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2" name="Slide Number Placeholder 11"/>
          <p:cNvSpPr>
            <a:spLocks noGrp="1"/>
          </p:cNvSpPr>
          <p:nvPr>
            <p:ph type="sldNum" sz="quarter" idx="14"/>
          </p:nvPr>
        </p:nvSpPr>
        <p:spPr/>
        <p:txBody>
          <a:bodyPr/>
          <a:lstStyle/>
          <a:p>
            <a:fld id="{81582BD6-FC20-4557-852B-8433F8572D30}" type="slidenum">
              <a:rPr lang="en-US" smtClean="0"/>
              <a:pPr/>
              <a:t>‹#›</a:t>
            </a:fld>
            <a:endParaRPr lang="en-US" dirty="0"/>
          </a:p>
        </p:txBody>
      </p:sp>
      <p:sp>
        <p:nvSpPr>
          <p:cNvPr id="13" name="Footer Placeholder 12"/>
          <p:cNvSpPr>
            <a:spLocks noGrp="1"/>
          </p:cNvSpPr>
          <p:nvPr>
            <p:ph type="ftr" sz="quarter" idx="15"/>
          </p:nvPr>
        </p:nvSpPr>
        <p:spPr/>
        <p:txBody>
          <a:bodyPr/>
          <a:lstStyle/>
          <a:p>
            <a:endParaRPr lang="en-US" dirty="0"/>
          </a:p>
        </p:txBody>
      </p:sp>
      <p:sp>
        <p:nvSpPr>
          <p:cNvPr id="14" name="Title 13"/>
          <p:cNvSpPr>
            <a:spLocks noGrp="1"/>
          </p:cNvSpPr>
          <p:nvPr>
            <p:ph type="title"/>
          </p:nvPr>
        </p:nvSpPr>
        <p:spPr>
          <a:xfrm>
            <a:off x="609600" y="76200"/>
            <a:ext cx="8229600" cy="639763"/>
          </a:xfrm>
        </p:spPr>
        <p:txBody>
          <a:bodyPr/>
          <a:lstStyle/>
          <a:p>
            <a:r>
              <a:rPr lang="en-US" smtClean="0"/>
              <a:t>Click to edit Master title style</a:t>
            </a:r>
            <a:endParaRPr lang="en-US" dirty="0"/>
          </a:p>
        </p:txBody>
      </p:sp>
      <p:sp>
        <p:nvSpPr>
          <p:cNvPr id="15" name="Text Placeholder 10"/>
          <p:cNvSpPr>
            <a:spLocks noGrp="1"/>
          </p:cNvSpPr>
          <p:nvPr>
            <p:ph type="body" sz="quarter" idx="13"/>
          </p:nvPr>
        </p:nvSpPr>
        <p:spPr>
          <a:xfrm>
            <a:off x="816600" y="593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estions contact">
    <p:spTree>
      <p:nvGrpSpPr>
        <p:cNvPr id="1" name=""/>
        <p:cNvGrpSpPr/>
        <p:nvPr/>
      </p:nvGrpSpPr>
      <p:grpSpPr>
        <a:xfrm>
          <a:off x="0" y="0"/>
          <a:ext cx="0" cy="0"/>
          <a:chOff x="0" y="0"/>
          <a:chExt cx="0" cy="0"/>
        </a:xfrm>
      </p:grpSpPr>
      <p:sp>
        <p:nvSpPr>
          <p:cNvPr id="3" name="Content Placeholder 2"/>
          <p:cNvSpPr>
            <a:spLocks noGrp="1"/>
          </p:cNvSpPr>
          <p:nvPr>
            <p:ph idx="1"/>
          </p:nvPr>
        </p:nvSpPr>
        <p:spPr>
          <a:xfrm>
            <a:off x="1182687" y="1066800"/>
            <a:ext cx="5111750" cy="4678363"/>
          </a:xfrm>
        </p:spPr>
        <p:txBody>
          <a:bodyPr/>
          <a:lstStyle>
            <a:lvl1pPr>
              <a:defRPr sz="3200">
                <a:solidFill>
                  <a:schemeClr val="tx1">
                    <a:lumMod val="95000"/>
                    <a:lumOff val="5000"/>
                  </a:schemeClr>
                </a:solidFill>
              </a:defRPr>
            </a:lvl1pPr>
            <a:lvl2pPr>
              <a:defRPr sz="2800">
                <a:solidFill>
                  <a:schemeClr val="tx1">
                    <a:lumMod val="95000"/>
                    <a:lumOff val="5000"/>
                  </a:schemeClr>
                </a:solidFill>
              </a:defRPr>
            </a:lvl2pPr>
            <a:lvl3pPr>
              <a:defRPr sz="2400">
                <a:solidFill>
                  <a:schemeClr val="tx1">
                    <a:lumMod val="95000"/>
                    <a:lumOff val="5000"/>
                  </a:schemeClr>
                </a:solidFill>
              </a:defRPr>
            </a:lvl3pPr>
            <a:lvl4pPr>
              <a:defRPr sz="2000">
                <a:solidFill>
                  <a:schemeClr val="tx1">
                    <a:lumMod val="95000"/>
                    <a:lumOff val="5000"/>
                  </a:schemeClr>
                </a:solidFill>
              </a:defRPr>
            </a:lvl4pPr>
            <a:lvl5pPr>
              <a:defRPr sz="2000">
                <a:solidFill>
                  <a:schemeClr val="tx1">
                    <a:lumMod val="95000"/>
                    <a:lumOff val="5000"/>
                  </a:schemeClr>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88087" y="1143000"/>
            <a:ext cx="2855913" cy="4373563"/>
          </a:xfrm>
        </p:spPr>
        <p:txBody>
          <a:bodyPr/>
          <a:lstStyle>
            <a:lvl1pPr marL="0" indent="0">
              <a:lnSpc>
                <a:spcPts val="1600"/>
              </a:lnSpc>
              <a:buNone/>
              <a:defRPr sz="140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2" name="Slide Number Placeholder 11"/>
          <p:cNvSpPr>
            <a:spLocks noGrp="1"/>
          </p:cNvSpPr>
          <p:nvPr>
            <p:ph type="sldNum" sz="quarter" idx="14"/>
          </p:nvPr>
        </p:nvSpPr>
        <p:spPr/>
        <p:txBody>
          <a:bodyPr/>
          <a:lstStyle/>
          <a:p>
            <a:fld id="{81582BD6-FC20-4557-852B-8433F8572D30}" type="slidenum">
              <a:rPr lang="en-US" smtClean="0"/>
              <a:pPr/>
              <a:t>‹#›</a:t>
            </a:fld>
            <a:endParaRPr lang="en-US" dirty="0"/>
          </a:p>
        </p:txBody>
      </p:sp>
      <p:sp>
        <p:nvSpPr>
          <p:cNvPr id="13" name="Footer Placeholder 12"/>
          <p:cNvSpPr>
            <a:spLocks noGrp="1"/>
          </p:cNvSpPr>
          <p:nvPr>
            <p:ph type="ftr" sz="quarter" idx="15"/>
          </p:nvPr>
        </p:nvSpPr>
        <p:spPr/>
        <p:txBody>
          <a:bodyPr/>
          <a:lstStyle/>
          <a:p>
            <a:endParaRPr lang="en-US" dirty="0"/>
          </a:p>
        </p:txBody>
      </p:sp>
      <p:sp>
        <p:nvSpPr>
          <p:cNvPr id="14" name="Title 13"/>
          <p:cNvSpPr>
            <a:spLocks noGrp="1"/>
          </p:cNvSpPr>
          <p:nvPr>
            <p:ph type="title"/>
          </p:nvPr>
        </p:nvSpPr>
        <p:spPr>
          <a:xfrm>
            <a:off x="609600" y="76200"/>
            <a:ext cx="6858000" cy="639763"/>
          </a:xfrm>
        </p:spPr>
        <p:txBody>
          <a:bodyPr/>
          <a:lstStyle>
            <a:lvl1pPr>
              <a:defRPr sz="2800">
                <a:solidFill>
                  <a:schemeClr val="tx1">
                    <a:lumMod val="95000"/>
                    <a:lumOff val="5000"/>
                  </a:schemeClr>
                </a:solidFill>
              </a:defRPr>
            </a:lvl1pPr>
          </a:lstStyle>
          <a:p>
            <a:r>
              <a:rPr lang="en-US" smtClean="0"/>
              <a:t>Click to edit Master title style</a:t>
            </a:r>
            <a:endParaRPr lang="en-US" dirty="0"/>
          </a:p>
        </p:txBody>
      </p:sp>
      <p:sp>
        <p:nvSpPr>
          <p:cNvPr id="15" name="Text Placeholder 10"/>
          <p:cNvSpPr>
            <a:spLocks noGrp="1"/>
          </p:cNvSpPr>
          <p:nvPr>
            <p:ph type="body" sz="quarter" idx="13"/>
          </p:nvPr>
        </p:nvSpPr>
        <p:spPr>
          <a:xfrm>
            <a:off x="936087" y="593400"/>
            <a:ext cx="6876000" cy="457200"/>
          </a:xfrm>
        </p:spPr>
        <p:txBody>
          <a:bodyPr>
            <a:normAutofit/>
          </a:bodyPr>
          <a:lstStyle>
            <a:lvl1pPr>
              <a:buFontTx/>
              <a:buNone/>
              <a:defRPr sz="2000">
                <a:solidFill>
                  <a:schemeClr val="tx1">
                    <a:lumMod val="95000"/>
                    <a:lumOff val="5000"/>
                  </a:schemeClr>
                </a:solidFill>
              </a:defRPr>
            </a:lvl1pPr>
          </a:lstStyle>
          <a:p>
            <a:pPr lvl="0"/>
            <a:r>
              <a:rPr lang="en-US" smtClean="0"/>
              <a:t>Click to edit Master text styles</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8200" y="4724400"/>
            <a:ext cx="3962400" cy="338139"/>
          </a:xfrm>
        </p:spPr>
        <p:txBody>
          <a:bodyPr anchor="b"/>
          <a:lstStyle>
            <a:lvl1pPr algn="l">
              <a:defRPr sz="1800" b="1"/>
            </a:lvl1pPr>
          </a:lstStyle>
          <a:p>
            <a:r>
              <a:rPr lang="en-US" smtClean="0"/>
              <a:t>Click to edit Master title style</a:t>
            </a:r>
            <a:endParaRPr lang="en-US" dirty="0"/>
          </a:p>
        </p:txBody>
      </p:sp>
      <p:sp>
        <p:nvSpPr>
          <p:cNvPr id="3" name="Picture Placeholder 2"/>
          <p:cNvSpPr>
            <a:spLocks noGrp="1"/>
          </p:cNvSpPr>
          <p:nvPr>
            <p:ph type="pic" idx="1"/>
          </p:nvPr>
        </p:nvSpPr>
        <p:spPr>
          <a:xfrm>
            <a:off x="304800" y="304800"/>
            <a:ext cx="6934200" cy="42672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8200" y="5029201"/>
            <a:ext cx="3962400" cy="804863"/>
          </a:xfrm>
        </p:spPr>
        <p:txBody>
          <a:bodyPr>
            <a:normAutofit/>
          </a:bodyPr>
          <a:lstStyle>
            <a:lvl1pPr marL="0" indent="0">
              <a:lnSpc>
                <a:spcPts val="1400"/>
              </a:lnSpc>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Slide Number Placeholder 7"/>
          <p:cNvSpPr>
            <a:spLocks noGrp="1"/>
          </p:cNvSpPr>
          <p:nvPr>
            <p:ph type="sldNum" sz="quarter" idx="10"/>
          </p:nvPr>
        </p:nvSpPr>
        <p:spPr/>
        <p:txBody>
          <a:bodyPr/>
          <a:lstStyle/>
          <a:p>
            <a:fld id="{81582BD6-FC20-4557-852B-8433F8572D30}" type="slidenum">
              <a:rPr lang="en-US" smtClean="0"/>
              <a:pPr/>
              <a:t>‹#›</a:t>
            </a:fld>
            <a:endParaRPr lang="en-US" dirty="0"/>
          </a:p>
        </p:txBody>
      </p:sp>
      <p:sp>
        <p:nvSpPr>
          <p:cNvPr id="9" name="Footer Placeholder 8"/>
          <p:cNvSpPr>
            <a:spLocks noGrp="1"/>
          </p:cNvSpPr>
          <p:nvPr>
            <p:ph type="ftr" sz="quarter" idx="11"/>
          </p:nvPr>
        </p:nvSpPr>
        <p:spPr/>
        <p:txBody>
          <a:bodyPr/>
          <a:lstStyle/>
          <a:p>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1"/>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1"/>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1"/>
            <a:ext cx="2133600" cy="365125"/>
          </a:xfrm>
          <a:prstGeom prst="rect">
            <a:avLst/>
          </a:prstGeom>
        </p:spPr>
        <p:txBody>
          <a:bodyPr/>
          <a:lstStyle/>
          <a:p>
            <a:fld id="{81582BD6-FC20-4557-852B-8433F8572D30}"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10400" y="731839"/>
            <a:ext cx="1219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81000" y="731837"/>
            <a:ext cx="7162800" cy="62785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p>
            <a:endParaRPr lang="en-US" dirty="0"/>
          </a:p>
        </p:txBody>
      </p:sp>
      <p:sp>
        <p:nvSpPr>
          <p:cNvPr id="5" name="Slide Number Placeholder 4"/>
          <p:cNvSpPr>
            <a:spLocks noGrp="1"/>
          </p:cNvSpPr>
          <p:nvPr>
            <p:ph type="sldNum" sz="quarter" idx="11"/>
          </p:nvPr>
        </p:nvSpPr>
        <p:spPr/>
        <p:txBody>
          <a:bodyPr/>
          <a:lstStyle/>
          <a:p>
            <a:fld id="{81582BD6-FC20-4557-852B-8433F8572D30}" type="slidenum">
              <a:rPr lang="en-US" smtClean="0"/>
              <a:pPr/>
              <a:t>‹#›</a:t>
            </a:fld>
            <a:endParaRPr lang="en-US" dirty="0"/>
          </a:p>
        </p:txBody>
      </p:sp>
    </p:spTree>
    <p:extLst>
      <p:ext uri="{BB962C8B-B14F-4D97-AF65-F5344CB8AC3E}">
        <p14:creationId xmlns:p14="http://schemas.microsoft.com/office/powerpoint/2010/main" val="3633792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798635"/>
            <a:ext cx="8305800" cy="4525965"/>
          </a:xfrm>
        </p:spPr>
        <p:txBody>
          <a:bodyPr/>
          <a:lstStyle>
            <a:lvl1pPr marL="173038" indent="-173038">
              <a:lnSpc>
                <a:spcPts val="2600"/>
              </a:lnSpc>
              <a:buFont typeface="Arial" pitchFamily="34" charset="0"/>
              <a:buChar char="•"/>
              <a:defRPr sz="2400" b="0">
                <a:solidFill>
                  <a:schemeClr val="tx1">
                    <a:lumMod val="95000"/>
                    <a:lumOff val="5000"/>
                  </a:schemeClr>
                </a:solidFill>
              </a:defRPr>
            </a:lvl1pPr>
            <a:lvl2pPr marL="684213" indent="-227013">
              <a:lnSpc>
                <a:spcPts val="2600"/>
              </a:lnSpc>
              <a:buFont typeface="Arial" pitchFamily="34" charset="0"/>
              <a:buChar char="•"/>
              <a:defRPr sz="2000">
                <a:solidFill>
                  <a:schemeClr val="tx1">
                    <a:lumMod val="95000"/>
                    <a:lumOff val="5000"/>
                  </a:schemeClr>
                </a:solidFill>
              </a:defRPr>
            </a:lvl2pPr>
            <a:lvl3pPr marL="1087438" indent="-173038">
              <a:lnSpc>
                <a:spcPts val="2600"/>
              </a:lnSpc>
              <a:buFont typeface="Arial" pitchFamily="34" charset="0"/>
              <a:buChar char="•"/>
              <a:defRPr sz="1800">
                <a:solidFill>
                  <a:schemeClr val="tx1">
                    <a:lumMod val="95000"/>
                    <a:lumOff val="5000"/>
                  </a:schemeClr>
                </a:solidFill>
              </a:defRPr>
            </a:lvl3pPr>
            <a:lvl4pPr marL="1541463" indent="-169863">
              <a:lnSpc>
                <a:spcPts val="2600"/>
              </a:lnSpc>
              <a:buFont typeface="Arial" pitchFamily="34" charset="0"/>
              <a:buChar char="•"/>
              <a:defRPr sz="1600">
                <a:solidFill>
                  <a:schemeClr val="tx1">
                    <a:lumMod val="95000"/>
                    <a:lumOff val="5000"/>
                  </a:schemeClr>
                </a:solidFill>
              </a:defRPr>
            </a:lvl4pPr>
            <a:lvl5pPr marL="2001838" indent="-173038">
              <a:lnSpc>
                <a:spcPts val="2600"/>
              </a:lnSpc>
              <a:buFont typeface="Arial" pitchFamily="34" charset="0"/>
              <a:buChar char="•"/>
              <a:defRPr sz="1400">
                <a:solidFill>
                  <a:schemeClr val="tx1">
                    <a:lumMod val="95000"/>
                    <a:lumOff val="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3"/>
          </p:nvPr>
        </p:nvSpPr>
        <p:spPr>
          <a:xfrm>
            <a:off x="838200" y="593400"/>
            <a:ext cx="8251200" cy="457200"/>
          </a:xfrm>
        </p:spPr>
        <p:txBody>
          <a:bodyPr>
            <a:normAutofit/>
          </a:bodyPr>
          <a:lstStyle>
            <a:lvl1pPr>
              <a:buFont typeface="Arial" pitchFamily="34" charset="0"/>
              <a:buChar char="•"/>
              <a:defRPr sz="2400">
                <a:solidFill>
                  <a:schemeClr val="tx1">
                    <a:lumMod val="95000"/>
                    <a:lumOff val="5000"/>
                  </a:schemeClr>
                </a:solidFill>
              </a:defRPr>
            </a:lvl1pPr>
          </a:lstStyle>
          <a:p>
            <a:pPr lvl="0"/>
            <a:r>
              <a:rPr lang="en-US" smtClean="0"/>
              <a:t>Click to edit Master text styles</a:t>
            </a:r>
          </a:p>
        </p:txBody>
      </p:sp>
      <p:sp>
        <p:nvSpPr>
          <p:cNvPr id="10" name="Footer Placeholder 4"/>
          <p:cNvSpPr>
            <a:spLocks noGrp="1"/>
          </p:cNvSpPr>
          <p:nvPr>
            <p:ph type="ftr" sz="quarter" idx="3"/>
          </p:nvPr>
        </p:nvSpPr>
        <p:spPr>
          <a:xfrm>
            <a:off x="5257800" y="6272837"/>
            <a:ext cx="2895600" cy="365125"/>
          </a:xfrm>
          <a:prstGeom prst="rect">
            <a:avLst/>
          </a:prstGeom>
        </p:spPr>
        <p:txBody>
          <a:bodyPr/>
          <a:lstStyle>
            <a:lvl1pPr algn="r">
              <a:defRPr sz="900">
                <a:solidFill>
                  <a:schemeClr val="tx2"/>
                </a:solidFill>
                <a:latin typeface="Segoe UI" pitchFamily="34" charset="0"/>
                <a:cs typeface="Segoe UI" pitchFamily="34" charset="0"/>
              </a:defRPr>
            </a:lvl1pPr>
          </a:lstStyle>
          <a:p>
            <a:endParaRPr lang="en-US" dirty="0"/>
          </a:p>
        </p:txBody>
      </p:sp>
      <p:sp>
        <p:nvSpPr>
          <p:cNvPr id="12" name="Slide Number Placeholder 5"/>
          <p:cNvSpPr>
            <a:spLocks noGrp="1"/>
          </p:cNvSpPr>
          <p:nvPr>
            <p:ph type="sldNum" sz="quarter" idx="4"/>
          </p:nvPr>
        </p:nvSpPr>
        <p:spPr>
          <a:xfrm>
            <a:off x="76200" y="6638075"/>
            <a:ext cx="2133600" cy="365125"/>
          </a:xfrm>
          <a:prstGeom prst="rect">
            <a:avLst/>
          </a:prstGeom>
        </p:spPr>
        <p:txBody>
          <a:bodyPr/>
          <a:lstStyle>
            <a:lvl1pPr algn="l">
              <a:defRPr sz="1200" b="1">
                <a:solidFill>
                  <a:schemeClr val="tx2"/>
                </a:solidFill>
                <a:latin typeface="Segoe UI" pitchFamily="34" charset="0"/>
                <a:cs typeface="Segoe UI" pitchFamily="34" charset="0"/>
              </a:defRPr>
            </a:lvl1pPr>
          </a:lstStyle>
          <a:p>
            <a:fld id="{81582BD6-FC20-4557-852B-8433F8572D30}" type="slidenum">
              <a:rPr lang="en-US" smtClean="0"/>
              <a:pPr/>
              <a:t>‹#›</a:t>
            </a:fld>
            <a:endParaRPr lang="en-US" dirty="0"/>
          </a:p>
        </p:txBody>
      </p:sp>
      <p:sp>
        <p:nvSpPr>
          <p:cNvPr id="16" name="Title 15"/>
          <p:cNvSpPr>
            <a:spLocks noGrp="1"/>
          </p:cNvSpPr>
          <p:nvPr>
            <p:ph type="title"/>
          </p:nvPr>
        </p:nvSpPr>
        <p:spPr>
          <a:xfrm>
            <a:off x="609600" y="76200"/>
            <a:ext cx="8229600" cy="639763"/>
          </a:xfrm>
        </p:spPr>
        <p:txBody>
          <a:bodyPr/>
          <a:lstStyle>
            <a:lvl1pPr>
              <a:buFont typeface="Arial" pitchFamily="34" charset="0"/>
              <a:buChar char="•"/>
              <a:defRPr>
                <a:solidFill>
                  <a:schemeClr val="tx1">
                    <a:lumMod val="95000"/>
                    <a:lumOff val="5000"/>
                  </a:schemeClr>
                </a:solidFill>
              </a:defRPr>
            </a:lvl1pPr>
          </a:lstStyle>
          <a:p>
            <a:r>
              <a:rPr lang="en-US" smtClean="0"/>
              <a:t>Click to edit Master title style</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Summary">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9" name="Text Placeholder 8"/>
          <p:cNvSpPr>
            <a:spLocks noGrp="1"/>
          </p:cNvSpPr>
          <p:nvPr>
            <p:ph type="body" sz="quarter" idx="15"/>
          </p:nvPr>
        </p:nvSpPr>
        <p:spPr>
          <a:xfrm>
            <a:off x="838200" y="28254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7" name="Title 6"/>
          <p:cNvSpPr>
            <a:spLocks noGrp="1"/>
          </p:cNvSpPr>
          <p:nvPr>
            <p:ph type="title"/>
          </p:nvPr>
        </p:nvSpPr>
        <p:spPr>
          <a:xfrm>
            <a:off x="609600" y="76200"/>
            <a:ext cx="8229600" cy="639763"/>
          </a:xfrm>
        </p:spPr>
        <p:txBody>
          <a:bodyPr/>
          <a:lstStyle/>
          <a:p>
            <a:r>
              <a:rPr lang="en-US" smtClean="0"/>
              <a:t>Click to edit Master title style</a:t>
            </a:r>
            <a:endParaRPr lang="en-US" dirty="0"/>
          </a:p>
        </p:txBody>
      </p:sp>
      <p:sp>
        <p:nvSpPr>
          <p:cNvPr id="8" name="Text Placeholder 10"/>
          <p:cNvSpPr>
            <a:spLocks noGrp="1"/>
          </p:cNvSpPr>
          <p:nvPr>
            <p:ph type="body" sz="quarter" idx="13"/>
          </p:nvPr>
        </p:nvSpPr>
        <p:spPr>
          <a:xfrm>
            <a:off x="816600" y="593400"/>
            <a:ext cx="8251200" cy="457200"/>
          </a:xfrm>
        </p:spPr>
        <p:txBody>
          <a:bodyPr>
            <a:normAutofit/>
          </a:bodyPr>
          <a:lstStyle>
            <a:lvl1pPr>
              <a:buFontTx/>
              <a:buNone/>
              <a:defRPr sz="2400"/>
            </a:lvl1pPr>
          </a:lstStyle>
          <a:p>
            <a:pPr lvl="0"/>
            <a:r>
              <a:rPr lang="en-US" smtClean="0"/>
              <a:t>Click to edit Master text styles</a:t>
            </a:r>
          </a:p>
        </p:txBody>
      </p:sp>
      <p:sp>
        <p:nvSpPr>
          <p:cNvPr id="12" name="Text Placeholder 8"/>
          <p:cNvSpPr>
            <a:spLocks noGrp="1"/>
          </p:cNvSpPr>
          <p:nvPr>
            <p:ph type="body" sz="quarter" idx="16"/>
          </p:nvPr>
        </p:nvSpPr>
        <p:spPr>
          <a:xfrm>
            <a:off x="838200" y="14070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4" name="Text Placeholder 8"/>
          <p:cNvSpPr>
            <a:spLocks noGrp="1"/>
          </p:cNvSpPr>
          <p:nvPr>
            <p:ph type="body" sz="quarter" idx="17"/>
          </p:nvPr>
        </p:nvSpPr>
        <p:spPr>
          <a:xfrm>
            <a:off x="838200" y="21162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5" name="Text Placeholder 8"/>
          <p:cNvSpPr>
            <a:spLocks noGrp="1"/>
          </p:cNvSpPr>
          <p:nvPr>
            <p:ph type="body" sz="quarter" idx="18"/>
          </p:nvPr>
        </p:nvSpPr>
        <p:spPr>
          <a:xfrm>
            <a:off x="838200" y="34644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6" name="Text Placeholder 8"/>
          <p:cNvSpPr>
            <a:spLocks noGrp="1"/>
          </p:cNvSpPr>
          <p:nvPr>
            <p:ph type="body" sz="quarter" idx="19"/>
          </p:nvPr>
        </p:nvSpPr>
        <p:spPr>
          <a:xfrm>
            <a:off x="838200" y="41736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7" name="Text Placeholder 8"/>
          <p:cNvSpPr>
            <a:spLocks noGrp="1"/>
          </p:cNvSpPr>
          <p:nvPr>
            <p:ph type="body" sz="quarter" idx="20"/>
          </p:nvPr>
        </p:nvSpPr>
        <p:spPr>
          <a:xfrm>
            <a:off x="838200" y="4953000"/>
            <a:ext cx="6629400" cy="838200"/>
          </a:xfrm>
        </p:spPr>
        <p:txBody>
          <a:bodyPr>
            <a:normAutofit/>
          </a:bodyPr>
          <a:lstStyle>
            <a:lvl1pPr marL="57150" indent="0">
              <a:buFontTx/>
              <a:buNone/>
              <a:defRPr sz="1800" baseline="0"/>
            </a:lvl1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2871788"/>
            <a:ext cx="77724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685800" y="1371601"/>
            <a:ext cx="7772400" cy="1500187"/>
          </a:xfrm>
        </p:spPr>
        <p:txBody>
          <a:bodyPr anchor="b"/>
          <a:lstStyle>
            <a:lvl1pPr marL="0" indent="0">
              <a:buNone/>
              <a:defRPr sz="2000">
                <a:solidFill>
                  <a:schemeClr val="bg2"/>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10" name="Slide Number Placeholder 9"/>
          <p:cNvSpPr>
            <a:spLocks noGrp="1"/>
          </p:cNvSpPr>
          <p:nvPr>
            <p:ph type="sldNum" sz="quarter" idx="10"/>
          </p:nvPr>
        </p:nvSpPr>
        <p:spPr/>
        <p:txBody>
          <a:bodyPr/>
          <a:lstStyle/>
          <a:p>
            <a:fld id="{81582BD6-FC20-4557-852B-8433F8572D30}" type="slidenum">
              <a:rPr lang="en-US" smtClean="0"/>
              <a:pPr/>
              <a:t>‹#›</a:t>
            </a:fld>
            <a:endParaRPr lang="en-US" dirty="0"/>
          </a:p>
        </p:txBody>
      </p:sp>
      <p:sp>
        <p:nvSpPr>
          <p:cNvPr id="11" name="Footer Placeholder 10"/>
          <p:cNvSpPr>
            <a:spLocks noGrp="1"/>
          </p:cNvSpPr>
          <p:nvPr>
            <p:ph type="ftr" sz="quarter" idx="11"/>
          </p:nvPr>
        </p:nvSpPr>
        <p:spPr/>
        <p:txBody>
          <a:bodyPr/>
          <a:lstStyle/>
          <a:p>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66800" y="1524000"/>
            <a:ext cx="4038600" cy="4525964"/>
          </a:xfrm>
        </p:spPr>
        <p:txBody>
          <a:bodyPr/>
          <a:lstStyle>
            <a:lvl1pPr>
              <a:buClr>
                <a:schemeClr val="tx1">
                  <a:lumMod val="75000"/>
                  <a:lumOff val="25000"/>
                </a:schemeClr>
              </a:buClr>
              <a:defRPr sz="2400"/>
            </a:lvl1pPr>
            <a:lvl2pPr>
              <a:buClr>
                <a:schemeClr val="tx1">
                  <a:lumMod val="75000"/>
                  <a:lumOff val="25000"/>
                </a:schemeClr>
              </a:buClr>
              <a:defRPr sz="2000"/>
            </a:lvl2pPr>
            <a:lvl3pPr>
              <a:buClr>
                <a:schemeClr val="tx1">
                  <a:lumMod val="75000"/>
                  <a:lumOff val="25000"/>
                </a:schemeClr>
              </a:buClr>
              <a:defRPr sz="2000"/>
            </a:lvl3pPr>
            <a:lvl4pPr>
              <a:buClr>
                <a:schemeClr val="tx1">
                  <a:lumMod val="75000"/>
                  <a:lumOff val="25000"/>
                </a:schemeClr>
              </a:buClr>
              <a:defRPr sz="1800"/>
            </a:lvl4pPr>
            <a:lvl5pPr>
              <a:buClr>
                <a:schemeClr val="tx1">
                  <a:lumMod val="75000"/>
                  <a:lumOff val="25000"/>
                </a:schemeClr>
              </a:buCl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105400" y="1524000"/>
            <a:ext cx="4038600" cy="4525964"/>
          </a:xfrm>
        </p:spPr>
        <p:txBody>
          <a:bodyPr/>
          <a:lstStyle>
            <a:lvl1pPr>
              <a:buClr>
                <a:schemeClr val="tx1">
                  <a:lumMod val="75000"/>
                  <a:lumOff val="25000"/>
                </a:schemeClr>
              </a:buClr>
              <a:defRPr sz="2400"/>
            </a:lvl1pPr>
            <a:lvl2pPr>
              <a:buClr>
                <a:schemeClr val="tx1">
                  <a:lumMod val="75000"/>
                  <a:lumOff val="25000"/>
                </a:schemeClr>
              </a:buClr>
              <a:defRPr sz="2000"/>
            </a:lvl2pPr>
            <a:lvl3pPr>
              <a:buClr>
                <a:schemeClr val="tx1">
                  <a:lumMod val="75000"/>
                  <a:lumOff val="25000"/>
                </a:schemeClr>
              </a:buClr>
              <a:defRPr sz="2000"/>
            </a:lvl3pPr>
            <a:lvl4pPr>
              <a:buClr>
                <a:schemeClr val="tx1">
                  <a:lumMod val="75000"/>
                  <a:lumOff val="25000"/>
                </a:schemeClr>
              </a:buClr>
              <a:defRPr sz="1800"/>
            </a:lvl4pPr>
            <a:lvl5pPr>
              <a:buClr>
                <a:schemeClr val="tx1">
                  <a:lumMod val="75000"/>
                  <a:lumOff val="25000"/>
                </a:schemeClr>
              </a:buCl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Slide Number Placeholder 8"/>
          <p:cNvSpPr>
            <a:spLocks noGrp="1"/>
          </p:cNvSpPr>
          <p:nvPr>
            <p:ph type="sldNum" sz="quarter" idx="14"/>
          </p:nvPr>
        </p:nvSpPr>
        <p:spPr>
          <a:xfrm>
            <a:off x="304800" y="6638075"/>
            <a:ext cx="2133600" cy="365125"/>
          </a:xfrm>
        </p:spPr>
        <p:txBody>
          <a:bodyPr/>
          <a:lstStyle/>
          <a:p>
            <a:fld id="{81582BD6-FC20-4557-852B-8433F8572D30}" type="slidenum">
              <a:rPr lang="en-US" smtClean="0"/>
              <a:pPr/>
              <a:t>‹#›</a:t>
            </a:fld>
            <a:endParaRPr lang="en-US" dirty="0"/>
          </a:p>
        </p:txBody>
      </p:sp>
      <p:sp>
        <p:nvSpPr>
          <p:cNvPr id="10" name="Footer Placeholder 9"/>
          <p:cNvSpPr>
            <a:spLocks noGrp="1"/>
          </p:cNvSpPr>
          <p:nvPr>
            <p:ph type="ftr" sz="quarter" idx="15"/>
          </p:nvPr>
        </p:nvSpPr>
        <p:spPr>
          <a:xfrm>
            <a:off x="5181600" y="6272837"/>
            <a:ext cx="2895600" cy="365125"/>
          </a:xfrm>
        </p:spPr>
        <p:txBody>
          <a:bodyPr/>
          <a:lstStyle/>
          <a:p>
            <a:endParaRPr lang="en-US" dirty="0"/>
          </a:p>
        </p:txBody>
      </p:sp>
      <p:sp>
        <p:nvSpPr>
          <p:cNvPr id="12" name="Title 11"/>
          <p:cNvSpPr>
            <a:spLocks noGrp="1"/>
          </p:cNvSpPr>
          <p:nvPr>
            <p:ph type="title"/>
          </p:nvPr>
        </p:nvSpPr>
        <p:spPr>
          <a:xfrm>
            <a:off x="609600" y="76200"/>
            <a:ext cx="8229600" cy="639763"/>
          </a:xfrm>
        </p:spPr>
        <p:txBody>
          <a:bodyPr/>
          <a:lstStyle/>
          <a:p>
            <a:r>
              <a:rPr lang="en-US" smtClean="0"/>
              <a:t>Click to edit Master title style</a:t>
            </a:r>
            <a:endParaRPr lang="en-US"/>
          </a:p>
        </p:txBody>
      </p:sp>
      <p:sp>
        <p:nvSpPr>
          <p:cNvPr id="13" name="Text Placeholder 10"/>
          <p:cNvSpPr>
            <a:spLocks noGrp="1"/>
          </p:cNvSpPr>
          <p:nvPr>
            <p:ph type="body" sz="quarter" idx="13"/>
          </p:nvPr>
        </p:nvSpPr>
        <p:spPr>
          <a:xfrm>
            <a:off x="816600" y="593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Pictur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6477000" y="6653837"/>
            <a:ext cx="2895600" cy="365125"/>
          </a:xfrm>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5" name="Content Placeholder 2"/>
          <p:cNvSpPr>
            <a:spLocks noGrp="1"/>
          </p:cNvSpPr>
          <p:nvPr>
            <p:ph sz="half" idx="1"/>
          </p:nvPr>
        </p:nvSpPr>
        <p:spPr>
          <a:xfrm>
            <a:off x="533400" y="1828801"/>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6" name="Content Placeholder 3"/>
          <p:cNvSpPr>
            <a:spLocks noGrp="1"/>
          </p:cNvSpPr>
          <p:nvPr>
            <p:ph sz="half" idx="2"/>
          </p:nvPr>
        </p:nvSpPr>
        <p:spPr>
          <a:xfrm>
            <a:off x="3048000" y="1828801"/>
            <a:ext cx="5715000" cy="1524000"/>
          </a:xfrm>
        </p:spPr>
        <p:txBody>
          <a:bodyPr>
            <a:normAutofit/>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9" name="Content Placeholder 2"/>
          <p:cNvSpPr>
            <a:spLocks noGrp="1"/>
          </p:cNvSpPr>
          <p:nvPr>
            <p:ph sz="half" idx="14"/>
          </p:nvPr>
        </p:nvSpPr>
        <p:spPr>
          <a:xfrm>
            <a:off x="533400" y="3886200"/>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0" name="Content Placeholder 3"/>
          <p:cNvSpPr>
            <a:spLocks noGrp="1"/>
          </p:cNvSpPr>
          <p:nvPr>
            <p:ph sz="half" idx="15"/>
          </p:nvPr>
        </p:nvSpPr>
        <p:spPr>
          <a:xfrm>
            <a:off x="3048000" y="3886200"/>
            <a:ext cx="5715000" cy="1524000"/>
          </a:xfrm>
        </p:spPr>
        <p:txBody>
          <a:bodyPr>
            <a:normAutofit/>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1" name="Title 10"/>
          <p:cNvSpPr>
            <a:spLocks noGrp="1"/>
          </p:cNvSpPr>
          <p:nvPr>
            <p:ph type="title"/>
          </p:nvPr>
        </p:nvSpPr>
        <p:spPr>
          <a:xfrm>
            <a:off x="609600" y="76200"/>
            <a:ext cx="8229600" cy="639763"/>
          </a:xfrm>
        </p:spPr>
        <p:txBody>
          <a:bodyPr/>
          <a:lstStyle/>
          <a:p>
            <a:r>
              <a:rPr lang="en-US" smtClean="0"/>
              <a:t>Click to edit Master title style</a:t>
            </a:r>
            <a:endParaRPr lang="en-US"/>
          </a:p>
        </p:txBody>
      </p:sp>
      <p:sp>
        <p:nvSpPr>
          <p:cNvPr id="12" name="Text Placeholder 10"/>
          <p:cNvSpPr>
            <a:spLocks noGrp="1"/>
          </p:cNvSpPr>
          <p:nvPr>
            <p:ph type="body" sz="quarter" idx="13"/>
          </p:nvPr>
        </p:nvSpPr>
        <p:spPr>
          <a:xfrm>
            <a:off x="816600" y="593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Pictur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9" name="Content Placeholder 2"/>
          <p:cNvSpPr>
            <a:spLocks noGrp="1"/>
          </p:cNvSpPr>
          <p:nvPr>
            <p:ph sz="half" idx="1"/>
          </p:nvPr>
        </p:nvSpPr>
        <p:spPr>
          <a:xfrm>
            <a:off x="914400" y="31242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0" name="Content Placeholder 3"/>
          <p:cNvSpPr>
            <a:spLocks noGrp="1"/>
          </p:cNvSpPr>
          <p:nvPr>
            <p:ph sz="half" idx="2"/>
          </p:nvPr>
        </p:nvSpPr>
        <p:spPr>
          <a:xfrm>
            <a:off x="3695700" y="31242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1" name="Content Placeholder 3"/>
          <p:cNvSpPr>
            <a:spLocks noGrp="1"/>
          </p:cNvSpPr>
          <p:nvPr>
            <p:ph sz="half" idx="14"/>
          </p:nvPr>
        </p:nvSpPr>
        <p:spPr>
          <a:xfrm>
            <a:off x="6477000" y="3124200"/>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5" name="Content Placeholder 2"/>
          <p:cNvSpPr>
            <a:spLocks noGrp="1"/>
          </p:cNvSpPr>
          <p:nvPr>
            <p:ph sz="half" idx="15"/>
          </p:nvPr>
        </p:nvSpPr>
        <p:spPr>
          <a:xfrm>
            <a:off x="914400" y="1447800"/>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6" name="Content Placeholder 3"/>
          <p:cNvSpPr>
            <a:spLocks noGrp="1"/>
          </p:cNvSpPr>
          <p:nvPr>
            <p:ph sz="half" idx="16"/>
          </p:nvPr>
        </p:nvSpPr>
        <p:spPr>
          <a:xfrm>
            <a:off x="3695700" y="1447800"/>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7" name="Content Placeholder 3"/>
          <p:cNvSpPr>
            <a:spLocks noGrp="1"/>
          </p:cNvSpPr>
          <p:nvPr>
            <p:ph sz="half" idx="17"/>
          </p:nvPr>
        </p:nvSpPr>
        <p:spPr>
          <a:xfrm>
            <a:off x="6477000" y="1447800"/>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9" name="Title 18"/>
          <p:cNvSpPr>
            <a:spLocks noGrp="1"/>
          </p:cNvSpPr>
          <p:nvPr>
            <p:ph type="title"/>
          </p:nvPr>
        </p:nvSpPr>
        <p:spPr>
          <a:xfrm>
            <a:off x="609600" y="76200"/>
            <a:ext cx="8229600" cy="639763"/>
          </a:xfrm>
        </p:spPr>
        <p:txBody>
          <a:bodyPr/>
          <a:lstStyle/>
          <a:p>
            <a:r>
              <a:rPr lang="en-US" smtClean="0"/>
              <a:t>Click to edit Master title style</a:t>
            </a:r>
            <a:endParaRPr lang="en-US"/>
          </a:p>
        </p:txBody>
      </p:sp>
      <p:sp>
        <p:nvSpPr>
          <p:cNvPr id="20" name="Text Placeholder 10"/>
          <p:cNvSpPr>
            <a:spLocks noGrp="1"/>
          </p:cNvSpPr>
          <p:nvPr>
            <p:ph type="body" sz="quarter" idx="13"/>
          </p:nvPr>
        </p:nvSpPr>
        <p:spPr>
          <a:xfrm>
            <a:off x="816600" y="593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0451" y="1951037"/>
            <a:ext cx="4040188" cy="304801"/>
          </a:xfrm>
          <a:solidFill>
            <a:schemeClr val="accent5">
              <a:lumMod val="20000"/>
              <a:lumOff val="80000"/>
              <a:alpha val="39000"/>
            </a:schemeClr>
          </a:solidFill>
        </p:spPr>
        <p:txBody>
          <a:bodyPr tIns="274320" anchor="b">
            <a:noAutofit/>
          </a:bodyPr>
          <a:lstStyle>
            <a:lvl1pPr marL="0" indent="0">
              <a:buNone/>
              <a:defRPr sz="1800" b="1"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60451" y="2255837"/>
            <a:ext cx="4040188" cy="4068763"/>
          </a:xfrm>
        </p:spPr>
        <p:txBody>
          <a:bodyPr/>
          <a:lstStyle>
            <a:lvl1pPr>
              <a:lnSpc>
                <a:spcPct val="100000"/>
              </a:lnSpc>
              <a:buClr>
                <a:schemeClr val="accent1">
                  <a:lumMod val="20000"/>
                  <a:lumOff val="80000"/>
                </a:schemeClr>
              </a:buClr>
              <a:defRPr sz="2000"/>
            </a:lvl1pPr>
            <a:lvl2pPr>
              <a:lnSpc>
                <a:spcPct val="100000"/>
              </a:lnSpc>
              <a:buClr>
                <a:schemeClr val="accent1">
                  <a:lumMod val="20000"/>
                  <a:lumOff val="80000"/>
                </a:schemeClr>
              </a:buClr>
              <a:defRPr sz="2000"/>
            </a:lvl2pPr>
            <a:lvl3pPr>
              <a:lnSpc>
                <a:spcPct val="100000"/>
              </a:lnSpc>
              <a:buClr>
                <a:schemeClr val="accent1">
                  <a:lumMod val="20000"/>
                  <a:lumOff val="80000"/>
                </a:schemeClr>
              </a:buClr>
              <a:defRPr sz="1800"/>
            </a:lvl3pPr>
            <a:lvl4pPr>
              <a:lnSpc>
                <a:spcPct val="100000"/>
              </a:lnSpc>
              <a:buClr>
                <a:schemeClr val="accent1">
                  <a:lumMod val="20000"/>
                  <a:lumOff val="80000"/>
                </a:schemeClr>
              </a:buClr>
              <a:defRPr sz="1600"/>
            </a:lvl4pPr>
            <a:lvl5pPr>
              <a:lnSpc>
                <a:spcPct val="100000"/>
              </a:lnSpc>
              <a:buClr>
                <a:schemeClr val="accent1">
                  <a:lumMod val="20000"/>
                  <a:lumOff val="80000"/>
                </a:schemeClr>
              </a:buCl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5100639" y="2255837"/>
            <a:ext cx="4041775" cy="4068763"/>
          </a:xfrm>
        </p:spPr>
        <p:txBody>
          <a:bodyPr/>
          <a:lstStyle>
            <a:lvl1pPr>
              <a:buClr>
                <a:schemeClr val="accent1">
                  <a:lumMod val="20000"/>
                  <a:lumOff val="80000"/>
                </a:schemeClr>
              </a:buClr>
              <a:defRPr sz="2000"/>
            </a:lvl1pPr>
            <a:lvl2pPr>
              <a:buClr>
                <a:schemeClr val="accent1">
                  <a:lumMod val="20000"/>
                  <a:lumOff val="80000"/>
                </a:schemeClr>
              </a:buClr>
              <a:defRPr sz="2000"/>
            </a:lvl2pPr>
            <a:lvl3pPr>
              <a:buClr>
                <a:schemeClr val="accent1">
                  <a:lumMod val="20000"/>
                  <a:lumOff val="80000"/>
                </a:schemeClr>
              </a:buClr>
              <a:defRPr sz="1800"/>
            </a:lvl3pPr>
            <a:lvl4pPr>
              <a:buClr>
                <a:schemeClr val="accent1">
                  <a:lumMod val="20000"/>
                  <a:lumOff val="80000"/>
                </a:schemeClr>
              </a:buClr>
              <a:defRPr sz="1600"/>
            </a:lvl4pPr>
            <a:lvl5pPr>
              <a:buClr>
                <a:schemeClr val="accent1">
                  <a:lumMod val="20000"/>
                  <a:lumOff val="80000"/>
                </a:schemeClr>
              </a:buCl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Text Placeholder 2"/>
          <p:cNvSpPr>
            <a:spLocks noGrp="1"/>
          </p:cNvSpPr>
          <p:nvPr>
            <p:ph type="body" idx="12"/>
          </p:nvPr>
        </p:nvSpPr>
        <p:spPr>
          <a:xfrm>
            <a:off x="5103812" y="1951038"/>
            <a:ext cx="4040188" cy="304801"/>
          </a:xfrm>
          <a:solidFill>
            <a:schemeClr val="accent5">
              <a:lumMod val="20000"/>
              <a:lumOff val="80000"/>
              <a:alpha val="39000"/>
            </a:schemeClr>
          </a:solidFill>
        </p:spPr>
        <p:txBody>
          <a:bodyPr tIns="274320" anchor="b">
            <a:noAutofit/>
          </a:bodyPr>
          <a:lstStyle>
            <a:lvl1pPr marL="0" indent="0">
              <a:buNone/>
              <a:defRPr sz="1800" b="1"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Slide Number Placeholder 9"/>
          <p:cNvSpPr>
            <a:spLocks noGrp="1"/>
          </p:cNvSpPr>
          <p:nvPr>
            <p:ph type="sldNum" sz="quarter" idx="14"/>
          </p:nvPr>
        </p:nvSpPr>
        <p:spPr/>
        <p:txBody>
          <a:bodyPr/>
          <a:lstStyle/>
          <a:p>
            <a:fld id="{81582BD6-FC20-4557-852B-8433F8572D30}" type="slidenum">
              <a:rPr lang="en-US" smtClean="0"/>
              <a:pPr/>
              <a:t>‹#›</a:t>
            </a:fld>
            <a:endParaRPr lang="en-US" dirty="0"/>
          </a:p>
        </p:txBody>
      </p:sp>
      <p:sp>
        <p:nvSpPr>
          <p:cNvPr id="11" name="Footer Placeholder 10"/>
          <p:cNvSpPr>
            <a:spLocks noGrp="1"/>
          </p:cNvSpPr>
          <p:nvPr>
            <p:ph type="ftr" sz="quarter" idx="15"/>
          </p:nvPr>
        </p:nvSpPr>
        <p:spPr/>
        <p:txBody>
          <a:bodyPr/>
          <a:lstStyle/>
          <a:p>
            <a:endParaRPr lang="en-US" dirty="0"/>
          </a:p>
        </p:txBody>
      </p:sp>
      <p:sp>
        <p:nvSpPr>
          <p:cNvPr id="17" name="Title 16"/>
          <p:cNvSpPr>
            <a:spLocks noGrp="1"/>
          </p:cNvSpPr>
          <p:nvPr>
            <p:ph type="title"/>
          </p:nvPr>
        </p:nvSpPr>
        <p:spPr>
          <a:xfrm>
            <a:off x="609600" y="76200"/>
            <a:ext cx="8229600" cy="639763"/>
          </a:xfrm>
        </p:spPr>
        <p:txBody>
          <a:bodyPr/>
          <a:lstStyle/>
          <a:p>
            <a:r>
              <a:rPr lang="en-US" smtClean="0"/>
              <a:t>Click to edit Master title style</a:t>
            </a:r>
            <a:endParaRPr lang="en-US"/>
          </a:p>
        </p:txBody>
      </p:sp>
      <p:sp>
        <p:nvSpPr>
          <p:cNvPr id="18" name="Text Placeholder 10"/>
          <p:cNvSpPr>
            <a:spLocks noGrp="1"/>
          </p:cNvSpPr>
          <p:nvPr>
            <p:ph type="body" sz="quarter" idx="13"/>
          </p:nvPr>
        </p:nvSpPr>
        <p:spPr>
          <a:xfrm>
            <a:off x="816600" y="593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Slide Number Placeholder 8"/>
          <p:cNvSpPr>
            <a:spLocks noGrp="1"/>
          </p:cNvSpPr>
          <p:nvPr>
            <p:ph type="sldNum" sz="quarter" idx="14"/>
          </p:nvPr>
        </p:nvSpPr>
        <p:spPr/>
        <p:txBody>
          <a:bodyPr/>
          <a:lstStyle/>
          <a:p>
            <a:fld id="{81582BD6-FC20-4557-852B-8433F8572D30}" type="slidenum">
              <a:rPr lang="en-US" smtClean="0"/>
              <a:pPr/>
              <a:t>‹#›</a:t>
            </a:fld>
            <a:endParaRPr lang="en-US" dirty="0"/>
          </a:p>
        </p:txBody>
      </p:sp>
      <p:sp>
        <p:nvSpPr>
          <p:cNvPr id="10" name="Footer Placeholder 9"/>
          <p:cNvSpPr>
            <a:spLocks noGrp="1"/>
          </p:cNvSpPr>
          <p:nvPr>
            <p:ph type="ftr" sz="quarter" idx="15"/>
          </p:nvPr>
        </p:nvSpPr>
        <p:spPr/>
        <p:txBody>
          <a:bodyPr/>
          <a:lstStyle/>
          <a:p>
            <a:endParaRPr lang="en-US" dirty="0"/>
          </a:p>
        </p:txBody>
      </p:sp>
      <p:sp>
        <p:nvSpPr>
          <p:cNvPr id="13" name="Title 12"/>
          <p:cNvSpPr>
            <a:spLocks noGrp="1"/>
          </p:cNvSpPr>
          <p:nvPr>
            <p:ph type="title"/>
          </p:nvPr>
        </p:nvSpPr>
        <p:spPr>
          <a:xfrm>
            <a:off x="588000" y="76200"/>
            <a:ext cx="8229600" cy="639763"/>
          </a:xfrm>
        </p:spPr>
        <p:txBody>
          <a:bodyPr/>
          <a:lstStyle/>
          <a:p>
            <a:r>
              <a:rPr lang="en-US" smtClean="0"/>
              <a:t>Click to edit Master title style</a:t>
            </a:r>
            <a:endParaRPr lang="en-US"/>
          </a:p>
        </p:txBody>
      </p:sp>
      <p:sp>
        <p:nvSpPr>
          <p:cNvPr id="14" name="Text Placeholder 10"/>
          <p:cNvSpPr>
            <a:spLocks noGrp="1"/>
          </p:cNvSpPr>
          <p:nvPr>
            <p:ph type="body" sz="quarter" idx="13"/>
          </p:nvPr>
        </p:nvSpPr>
        <p:spPr>
          <a:xfrm>
            <a:off x="816600" y="593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304472"/>
            <a:ext cx="8229600" cy="639763"/>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678600" y="960436"/>
            <a:ext cx="8229600" cy="505936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3"/>
          </p:nvPr>
        </p:nvSpPr>
        <p:spPr>
          <a:xfrm>
            <a:off x="6248400" y="6653837"/>
            <a:ext cx="2895600" cy="365125"/>
          </a:xfrm>
          <a:prstGeom prst="rect">
            <a:avLst/>
          </a:prstGeom>
        </p:spPr>
        <p:txBody>
          <a:bodyPr/>
          <a:lstStyle>
            <a:lvl1pPr algn="r">
              <a:defRPr sz="900">
                <a:solidFill>
                  <a:schemeClr val="tx2"/>
                </a:solidFill>
                <a:latin typeface="Segoe UI" pitchFamily="34" charset="0"/>
                <a:cs typeface="Segoe UI" pitchFamily="34" charset="0"/>
              </a:defRPr>
            </a:lvl1pPr>
          </a:lstStyle>
          <a:p>
            <a:endParaRPr lang="en-US" dirty="0"/>
          </a:p>
        </p:txBody>
      </p:sp>
      <p:sp>
        <p:nvSpPr>
          <p:cNvPr id="11" name="Slide Number Placeholder 5"/>
          <p:cNvSpPr>
            <a:spLocks noGrp="1"/>
          </p:cNvSpPr>
          <p:nvPr>
            <p:ph type="sldNum" sz="quarter" idx="4"/>
          </p:nvPr>
        </p:nvSpPr>
        <p:spPr>
          <a:xfrm>
            <a:off x="76200" y="6638075"/>
            <a:ext cx="2133600" cy="365125"/>
          </a:xfrm>
          <a:prstGeom prst="rect">
            <a:avLst/>
          </a:prstGeom>
        </p:spPr>
        <p:txBody>
          <a:bodyPr/>
          <a:lstStyle>
            <a:lvl1pPr algn="l">
              <a:defRPr sz="1200" b="1">
                <a:solidFill>
                  <a:schemeClr val="tx2"/>
                </a:solidFill>
                <a:latin typeface="Segoe UI" pitchFamily="34" charset="0"/>
                <a:cs typeface="Segoe UI" pitchFamily="34" charset="0"/>
              </a:defRPr>
            </a:lvl1pPr>
          </a:lstStyle>
          <a:p>
            <a:fld id="{81582BD6-FC20-4557-852B-8433F8572D30}" type="slidenum">
              <a:rPr lang="en-US" smtClean="0"/>
              <a:pPr/>
              <a:t>‹#›</a:t>
            </a:fld>
            <a:endParaRPr lang="en-US" dirty="0"/>
          </a:p>
        </p:txBody>
      </p:sp>
      <p:sp>
        <p:nvSpPr>
          <p:cNvPr id="7" name="TextBox 6"/>
          <p:cNvSpPr txBox="1"/>
          <p:nvPr/>
        </p:nvSpPr>
        <p:spPr>
          <a:xfrm>
            <a:off x="5257800" y="2895600"/>
            <a:ext cx="1219200" cy="1066800"/>
          </a:xfrm>
          <a:prstGeom prst="rect">
            <a:avLst/>
          </a:prstGeom>
        </p:spPr>
        <p:txBody>
          <a:bodyPr vert="horz" wrap="squar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endParaRPr kumimoji="0" lang="en-US"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
        <p:nvSpPr>
          <p:cNvPr id="8" name="TextBox 7"/>
          <p:cNvSpPr txBox="1"/>
          <p:nvPr/>
        </p:nvSpPr>
        <p:spPr>
          <a:xfrm>
            <a:off x="5410200" y="2667000"/>
            <a:ext cx="1447800" cy="1371600"/>
          </a:xfrm>
          <a:prstGeom prst="rect">
            <a:avLst/>
          </a:prstGeom>
        </p:spPr>
        <p:txBody>
          <a:bodyPr vert="horz" wrap="squar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endParaRPr kumimoji="0" lang="en-US"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61" r:id="rId6"/>
    <p:sldLayoutId id="2147483662" r:id="rId7"/>
    <p:sldLayoutId id="2147483653" r:id="rId8"/>
    <p:sldLayoutId id="2147483654" r:id="rId9"/>
    <p:sldLayoutId id="2147483655" r:id="rId10"/>
    <p:sldLayoutId id="2147483656" r:id="rId11"/>
    <p:sldLayoutId id="2147483664" r:id="rId12"/>
    <p:sldLayoutId id="2147483657" r:id="rId13"/>
    <p:sldLayoutId id="2147483658" r:id="rId14"/>
    <p:sldLayoutId id="2147483659" r:id="rId15"/>
    <p:sldLayoutId id="2147483665" r:id="rId16"/>
  </p:sldLayoutIdLst>
  <p:hf sldNum="0" hdr="0" ftr="0" dt="0"/>
  <p:txStyles>
    <p:titleStyle>
      <a:lvl1pPr algn="l" defTabSz="914400" rtl="0" eaLnBrk="1" latinLnBrk="0" hangingPunct="1">
        <a:spcBef>
          <a:spcPct val="0"/>
        </a:spcBef>
        <a:buClr>
          <a:schemeClr val="tx1">
            <a:lumMod val="75000"/>
            <a:lumOff val="25000"/>
          </a:schemeClr>
        </a:buClr>
        <a:buFont typeface="Arial" pitchFamily="34" charset="0"/>
        <a:buChar char="•"/>
        <a:defRPr sz="3200" b="1" kern="1200" baseline="0">
          <a:solidFill>
            <a:schemeClr val="tx1">
              <a:lumMod val="95000"/>
              <a:lumOff val="5000"/>
            </a:schemeClr>
          </a:solidFill>
          <a:latin typeface="+mj-lt"/>
          <a:ea typeface="+mj-ea"/>
          <a:cs typeface="Segoe UI" pitchFamily="34" charset="0"/>
        </a:defRPr>
      </a:lvl1pPr>
    </p:titleStyle>
    <p:bodyStyle>
      <a:lvl1pPr marL="173038" indent="-173038" algn="l" defTabSz="914400" rtl="0" eaLnBrk="1" latinLnBrk="0" hangingPunct="1">
        <a:lnSpc>
          <a:spcPct val="100000"/>
        </a:lnSpc>
        <a:spcBef>
          <a:spcPct val="20000"/>
        </a:spcBef>
        <a:buClr>
          <a:schemeClr val="tx1">
            <a:lumMod val="75000"/>
            <a:lumOff val="25000"/>
          </a:schemeClr>
        </a:buClr>
        <a:buSzPct val="70000"/>
        <a:buFont typeface="Arial" pitchFamily="34" charset="0"/>
        <a:buChar char="•"/>
        <a:defRPr sz="2800" kern="1200">
          <a:solidFill>
            <a:schemeClr val="tx1">
              <a:lumMod val="95000"/>
              <a:lumOff val="5000"/>
            </a:schemeClr>
          </a:solidFill>
          <a:latin typeface="+mn-lt"/>
          <a:ea typeface="+mn-ea"/>
          <a:cs typeface="Segoe UI" pitchFamily="34" charset="0"/>
        </a:defRPr>
      </a:lvl1pPr>
      <a:lvl2pPr marL="627063" indent="-169863" algn="l" defTabSz="914400" rtl="0" eaLnBrk="1" latinLnBrk="0" hangingPunct="1">
        <a:lnSpc>
          <a:spcPct val="100000"/>
        </a:lnSpc>
        <a:spcBef>
          <a:spcPct val="20000"/>
        </a:spcBef>
        <a:buClr>
          <a:schemeClr val="tx1">
            <a:lumMod val="75000"/>
            <a:lumOff val="25000"/>
          </a:schemeClr>
        </a:buClr>
        <a:buSzPct val="70000"/>
        <a:buFont typeface="Arial" pitchFamily="34" charset="0"/>
        <a:buChar char="•"/>
        <a:defRPr sz="2400" kern="1200">
          <a:solidFill>
            <a:schemeClr val="tx1">
              <a:lumMod val="95000"/>
              <a:lumOff val="5000"/>
            </a:schemeClr>
          </a:solidFill>
          <a:latin typeface="+mn-lt"/>
          <a:ea typeface="+mn-ea"/>
          <a:cs typeface="Segoe UI" pitchFamily="34" charset="0"/>
        </a:defRPr>
      </a:lvl2pPr>
      <a:lvl3pPr marL="1030288" indent="-115888" algn="l" defTabSz="914400" rtl="0" eaLnBrk="1" latinLnBrk="0" hangingPunct="1">
        <a:lnSpc>
          <a:spcPct val="100000"/>
        </a:lnSpc>
        <a:spcBef>
          <a:spcPct val="20000"/>
        </a:spcBef>
        <a:buClr>
          <a:schemeClr val="tx1">
            <a:lumMod val="75000"/>
            <a:lumOff val="25000"/>
          </a:schemeClr>
        </a:buClr>
        <a:buSzPct val="70000"/>
        <a:buFont typeface="Arial" pitchFamily="34" charset="0"/>
        <a:buChar char="•"/>
        <a:defRPr sz="2400" kern="1200">
          <a:solidFill>
            <a:schemeClr val="tx1">
              <a:lumMod val="95000"/>
              <a:lumOff val="5000"/>
            </a:schemeClr>
          </a:solidFill>
          <a:latin typeface="+mn-lt"/>
          <a:ea typeface="+mn-ea"/>
          <a:cs typeface="Segoe UI" pitchFamily="34" charset="0"/>
        </a:defRPr>
      </a:lvl3pPr>
      <a:lvl4pPr marL="1482725" indent="-111125" algn="l" defTabSz="914400" rtl="0" eaLnBrk="1" latinLnBrk="0" hangingPunct="1">
        <a:lnSpc>
          <a:spcPct val="100000"/>
        </a:lnSpc>
        <a:spcBef>
          <a:spcPct val="20000"/>
        </a:spcBef>
        <a:buClr>
          <a:schemeClr val="tx1">
            <a:lumMod val="75000"/>
            <a:lumOff val="25000"/>
          </a:schemeClr>
        </a:buClr>
        <a:buSzPct val="70000"/>
        <a:buFont typeface="Arial" pitchFamily="34" charset="0"/>
        <a:buChar char="•"/>
        <a:defRPr sz="2000" kern="1200">
          <a:solidFill>
            <a:schemeClr val="tx1">
              <a:lumMod val="95000"/>
              <a:lumOff val="5000"/>
            </a:schemeClr>
          </a:solidFill>
          <a:latin typeface="+mn-lt"/>
          <a:ea typeface="+mn-ea"/>
          <a:cs typeface="Segoe UI" pitchFamily="34" charset="0"/>
        </a:defRPr>
      </a:lvl4pPr>
      <a:lvl5pPr marL="1944688" indent="-115888" algn="l" defTabSz="914400" rtl="0" eaLnBrk="1" latinLnBrk="0" hangingPunct="1">
        <a:lnSpc>
          <a:spcPct val="100000"/>
        </a:lnSpc>
        <a:spcBef>
          <a:spcPct val="20000"/>
        </a:spcBef>
        <a:buClr>
          <a:schemeClr val="tx1">
            <a:lumMod val="75000"/>
            <a:lumOff val="25000"/>
          </a:schemeClr>
        </a:buClr>
        <a:buSzPct val="70000"/>
        <a:buFont typeface="Arial" pitchFamily="34" charset="0"/>
        <a:buChar char="•"/>
        <a:defRPr sz="2000" kern="1200">
          <a:solidFill>
            <a:schemeClr val="tx1">
              <a:lumMod val="95000"/>
              <a:lumOff val="5000"/>
            </a:schemeClr>
          </a:solidFill>
          <a:latin typeface="+mn-lt"/>
          <a:ea typeface="+mn-ea"/>
          <a:cs typeface="Segoe UI"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b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b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hyperlink" Target="http://learningon.theloop.school.nz/moodle/mod/glossary/showentry.php?courseid=6&amp;eid=316&amp;displayformat=dictionary" TargetMode="Externa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LMS Deployment Models</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838200" y="1447801"/>
            <a:ext cx="8305800" cy="4876800"/>
          </a:xfrm>
        </p:spPr>
        <p:txBody>
          <a:bodyPr/>
          <a:lstStyle/>
          <a:p>
            <a:endParaRPr lang="en-US" dirty="0" smtClean="0"/>
          </a:p>
          <a:p>
            <a:endParaRPr lang="en-US" dirty="0"/>
          </a:p>
          <a:p>
            <a:endParaRPr lang="en-US" dirty="0" smtClean="0"/>
          </a:p>
          <a:p>
            <a:r>
              <a:rPr lang="en-US" sz="2800" dirty="0" smtClean="0"/>
              <a:t>The </a:t>
            </a:r>
            <a:r>
              <a:rPr lang="en-US" sz="2800" dirty="0"/>
              <a:t>centralized model places all budget, </a:t>
            </a:r>
            <a:r>
              <a:rPr lang="en-US" sz="2800" dirty="0" smtClean="0"/>
              <a:t>Hardware ,decision-making</a:t>
            </a:r>
            <a:r>
              <a:rPr lang="en-US" sz="2800" dirty="0"/>
              <a:t>, and operational staff in a central group </a:t>
            </a:r>
            <a:r>
              <a:rPr lang="en-US" sz="2800" dirty="0" smtClean="0"/>
              <a:t>(LMS Central) and </a:t>
            </a:r>
            <a:r>
              <a:rPr lang="en-US" sz="2800" dirty="0"/>
              <a:t>uses shared services </a:t>
            </a:r>
            <a:r>
              <a:rPr lang="en-US" sz="2800" dirty="0" smtClean="0"/>
              <a:t>to </a:t>
            </a:r>
            <a:r>
              <a:rPr lang="en-US" sz="2800" dirty="0"/>
              <a:t>service the needs of </a:t>
            </a:r>
            <a:r>
              <a:rPr lang="en-US" sz="2800" dirty="0" smtClean="0"/>
              <a:t>NUST Constituents.</a:t>
            </a:r>
          </a:p>
          <a:p>
            <a:pPr marL="0" indent="0">
              <a:buNone/>
            </a:pPr>
            <a:endParaRPr lang="en-US" b="1" dirty="0" smtClean="0"/>
          </a:p>
        </p:txBody>
      </p:sp>
      <p:sp>
        <p:nvSpPr>
          <p:cNvPr id="8" name="Text Placeholder 7"/>
          <p:cNvSpPr>
            <a:spLocks noGrp="1"/>
          </p:cNvSpPr>
          <p:nvPr>
            <p:ph type="body" sz="quarter" idx="13"/>
          </p:nvPr>
        </p:nvSpPr>
        <p:spPr>
          <a:xfrm>
            <a:off x="838200" y="593400"/>
            <a:ext cx="8251200" cy="1083000"/>
          </a:xfrm>
        </p:spPr>
        <p:txBody>
          <a:bodyPr>
            <a:normAutofit fontScale="92500" lnSpcReduction="20000"/>
          </a:bodyPr>
          <a:lstStyle/>
          <a:p>
            <a:endParaRPr lang="en-US" dirty="0" smtClean="0"/>
          </a:p>
          <a:p>
            <a:pPr marL="0" indent="0">
              <a:buNone/>
            </a:pPr>
            <a:endParaRPr lang="en-US" dirty="0" smtClean="0"/>
          </a:p>
          <a:p>
            <a:pPr marL="0" indent="0">
              <a:buNone/>
            </a:pPr>
            <a:r>
              <a:rPr lang="en-US" sz="2600" b="1" dirty="0" smtClean="0"/>
              <a:t>Centralized </a:t>
            </a:r>
          </a:p>
        </p:txBody>
      </p:sp>
      <p:sp>
        <p:nvSpPr>
          <p:cNvPr id="6" name="Title 5"/>
          <p:cNvSpPr>
            <a:spLocks noGrp="1"/>
          </p:cNvSpPr>
          <p:nvPr>
            <p:ph type="title"/>
          </p:nvPr>
        </p:nvSpPr>
        <p:spPr/>
        <p:txBody>
          <a:bodyPr/>
          <a:lstStyle/>
          <a:p>
            <a:r>
              <a:rPr lang="en-US" dirty="0">
                <a:solidFill>
                  <a:prstClr val="black">
                    <a:lumMod val="95000"/>
                    <a:lumOff val="5000"/>
                  </a:prstClr>
                </a:solidFill>
              </a:rPr>
              <a:t>LMS Deployment Models</a:t>
            </a:r>
            <a:endParaRPr lang="en-US" dirty="0"/>
          </a:p>
        </p:txBody>
      </p:sp>
    </p:spTree>
    <p:extLst>
      <p:ext uri="{BB962C8B-B14F-4D97-AF65-F5344CB8AC3E}">
        <p14:creationId xmlns:p14="http://schemas.microsoft.com/office/powerpoint/2010/main" val="26775307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Overview of a Centralized Model</a:t>
            </a:r>
            <a:endParaRPr lang="en-US" dirty="0"/>
          </a:p>
        </p:txBody>
      </p:sp>
      <p:pic>
        <p:nvPicPr>
          <p:cNvPr id="4" name="Picture 3"/>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685801" y="990600"/>
            <a:ext cx="8534400" cy="50292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023168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pPr marL="0" indent="0">
              <a:buNone/>
            </a:pPr>
            <a:endParaRPr lang="en-US" b="1" dirty="0" smtClean="0"/>
          </a:p>
          <a:p>
            <a:r>
              <a:rPr lang="en-US" sz="2800" dirty="0" smtClean="0"/>
              <a:t>The </a:t>
            </a:r>
            <a:r>
              <a:rPr lang="en-US" sz="2800" dirty="0" smtClean="0"/>
              <a:t>De-Centralized </a:t>
            </a:r>
            <a:r>
              <a:rPr lang="en-US" sz="2800" dirty="0"/>
              <a:t>model </a:t>
            </a:r>
            <a:r>
              <a:rPr lang="en-US" sz="2800" dirty="0" smtClean="0"/>
              <a:t>would empower the Constituents to manage their own authentication and hardware resources only. LMS Central would implement </a:t>
            </a:r>
            <a:r>
              <a:rPr lang="en-US" sz="2800" dirty="0" smtClean="0"/>
              <a:t>LMS,manage and train </a:t>
            </a:r>
            <a:r>
              <a:rPr lang="en-US" sz="2800" dirty="0" smtClean="0"/>
              <a:t>the </a:t>
            </a:r>
            <a:r>
              <a:rPr lang="en-US" sz="2800" dirty="0" smtClean="0"/>
              <a:t>HR.</a:t>
            </a:r>
            <a:endParaRPr lang="en-US" sz="2800" dirty="0" smtClean="0"/>
          </a:p>
        </p:txBody>
      </p:sp>
      <p:sp>
        <p:nvSpPr>
          <p:cNvPr id="8" name="Text Placeholder 7"/>
          <p:cNvSpPr>
            <a:spLocks noGrp="1"/>
          </p:cNvSpPr>
          <p:nvPr>
            <p:ph type="body" sz="quarter" idx="13"/>
          </p:nvPr>
        </p:nvSpPr>
        <p:spPr>
          <a:xfrm>
            <a:off x="838200" y="593400"/>
            <a:ext cx="8251200" cy="1083000"/>
          </a:xfrm>
        </p:spPr>
        <p:txBody>
          <a:bodyPr>
            <a:normAutofit fontScale="85000" lnSpcReduction="20000"/>
          </a:bodyPr>
          <a:lstStyle/>
          <a:p>
            <a:endParaRPr lang="en-US" dirty="0" smtClean="0"/>
          </a:p>
          <a:p>
            <a:pPr marL="0" indent="0">
              <a:buNone/>
            </a:pPr>
            <a:endParaRPr lang="en-US" dirty="0" smtClean="0"/>
          </a:p>
          <a:p>
            <a:pPr marL="0" indent="0">
              <a:buNone/>
            </a:pPr>
            <a:r>
              <a:rPr lang="en-US" sz="2800" b="1" dirty="0"/>
              <a:t>De-Centralized</a:t>
            </a:r>
          </a:p>
        </p:txBody>
      </p:sp>
      <p:sp>
        <p:nvSpPr>
          <p:cNvPr id="6" name="Title 5"/>
          <p:cNvSpPr>
            <a:spLocks noGrp="1"/>
          </p:cNvSpPr>
          <p:nvPr>
            <p:ph type="title"/>
          </p:nvPr>
        </p:nvSpPr>
        <p:spPr/>
        <p:txBody>
          <a:bodyPr/>
          <a:lstStyle/>
          <a:p>
            <a:r>
              <a:rPr lang="en-US" dirty="0">
                <a:solidFill>
                  <a:prstClr val="black">
                    <a:lumMod val="95000"/>
                    <a:lumOff val="5000"/>
                  </a:prstClr>
                </a:solidFill>
              </a:rPr>
              <a:t>LMS Deployment Models</a:t>
            </a:r>
            <a:endParaRPr lang="en-US" dirty="0"/>
          </a:p>
        </p:txBody>
      </p:sp>
    </p:spTree>
    <p:extLst>
      <p:ext uri="{BB962C8B-B14F-4D97-AF65-F5344CB8AC3E}">
        <p14:creationId xmlns:p14="http://schemas.microsoft.com/office/powerpoint/2010/main" val="13388930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endParaRPr lang="en-US" dirty="0" smtClean="0"/>
          </a:p>
        </p:txBody>
      </p:sp>
      <p:sp>
        <p:nvSpPr>
          <p:cNvPr id="8" name="Text Placeholder 7"/>
          <p:cNvSpPr>
            <a:spLocks noGrp="1"/>
          </p:cNvSpPr>
          <p:nvPr>
            <p:ph type="body" sz="quarter" idx="13"/>
          </p:nvPr>
        </p:nvSpPr>
        <p:spPr>
          <a:xfrm>
            <a:off x="838200" y="593400"/>
            <a:ext cx="8251200" cy="1083000"/>
          </a:xfrm>
        </p:spPr>
        <p:txBody>
          <a:bodyPr>
            <a:normAutofit fontScale="92500" lnSpcReduction="20000"/>
          </a:bodyPr>
          <a:lstStyle/>
          <a:p>
            <a:endParaRPr lang="en-US" dirty="0" smtClean="0"/>
          </a:p>
          <a:p>
            <a:pPr marL="0" indent="0">
              <a:buNone/>
            </a:pPr>
            <a:endParaRPr lang="en-US" dirty="0" smtClean="0"/>
          </a:p>
          <a:p>
            <a:pPr marL="0" indent="0">
              <a:buNone/>
            </a:pPr>
            <a:r>
              <a:rPr lang="en-US" sz="2600" b="1" dirty="0" smtClean="0"/>
              <a:t>Centralized </a:t>
            </a:r>
          </a:p>
        </p:txBody>
      </p:sp>
      <p:sp>
        <p:nvSpPr>
          <p:cNvPr id="6" name="Title 5"/>
          <p:cNvSpPr>
            <a:spLocks noGrp="1"/>
          </p:cNvSpPr>
          <p:nvPr>
            <p:ph type="title"/>
          </p:nvPr>
        </p:nvSpPr>
        <p:spPr/>
        <p:txBody>
          <a:bodyPr/>
          <a:lstStyle/>
          <a:p>
            <a:r>
              <a:rPr lang="en-US" dirty="0"/>
              <a:t>An Overview of a </a:t>
            </a:r>
            <a:r>
              <a:rPr lang="en-US" dirty="0" smtClean="0"/>
              <a:t>Decentralized </a:t>
            </a:r>
            <a:r>
              <a:rPr lang="en-US" dirty="0"/>
              <a:t>Model</a:t>
            </a:r>
          </a:p>
        </p:txBody>
      </p:sp>
      <p:pic>
        <p:nvPicPr>
          <p:cNvPr id="5" name="Picture 4"/>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678600" y="685800"/>
            <a:ext cx="8541600" cy="5181601"/>
          </a:xfrm>
          <a:prstGeom prst="rect">
            <a:avLst/>
          </a:prstGeom>
        </p:spPr>
      </p:pic>
    </p:spTree>
    <p:extLst>
      <p:ext uri="{BB962C8B-B14F-4D97-AF65-F5344CB8AC3E}">
        <p14:creationId xmlns:p14="http://schemas.microsoft.com/office/powerpoint/2010/main" val="258670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endParaRPr lang="en-US" dirty="0" smtClean="0"/>
          </a:p>
        </p:txBody>
      </p:sp>
      <p:sp>
        <p:nvSpPr>
          <p:cNvPr id="8" name="Text Placeholder 7"/>
          <p:cNvSpPr>
            <a:spLocks noGrp="1"/>
          </p:cNvSpPr>
          <p:nvPr>
            <p:ph type="body" sz="quarter" idx="13"/>
          </p:nvPr>
        </p:nvSpPr>
        <p:spPr>
          <a:xfrm>
            <a:off x="838200" y="593400"/>
            <a:ext cx="8251200" cy="1083000"/>
          </a:xfrm>
        </p:spPr>
        <p:txBody>
          <a:bodyPr>
            <a:normAutofit fontScale="92500" lnSpcReduction="20000"/>
          </a:bodyPr>
          <a:lstStyle/>
          <a:p>
            <a:endParaRPr lang="en-US" dirty="0" smtClean="0"/>
          </a:p>
          <a:p>
            <a:pPr marL="0" indent="0">
              <a:buNone/>
            </a:pPr>
            <a:endParaRPr lang="en-US" dirty="0" smtClean="0"/>
          </a:p>
          <a:p>
            <a:pPr marL="0" indent="0">
              <a:buNone/>
            </a:pPr>
            <a:r>
              <a:rPr lang="en-US" sz="2600" b="1" dirty="0" smtClean="0"/>
              <a:t>Centralized </a:t>
            </a:r>
          </a:p>
        </p:txBody>
      </p:sp>
      <p:sp>
        <p:nvSpPr>
          <p:cNvPr id="6" name="Title 5"/>
          <p:cNvSpPr>
            <a:spLocks noGrp="1"/>
          </p:cNvSpPr>
          <p:nvPr>
            <p:ph type="title"/>
          </p:nvPr>
        </p:nvSpPr>
        <p:spPr/>
        <p:txBody>
          <a:bodyPr/>
          <a:lstStyle/>
          <a:p>
            <a:r>
              <a:rPr lang="en-US" dirty="0"/>
              <a:t>An Overview of a </a:t>
            </a:r>
            <a:r>
              <a:rPr lang="en-US" dirty="0" smtClean="0"/>
              <a:t>Decentralized </a:t>
            </a:r>
            <a:r>
              <a:rPr lang="en-US" dirty="0"/>
              <a:t>Model</a:t>
            </a:r>
          </a:p>
        </p:txBody>
      </p:sp>
      <p:pic>
        <p:nvPicPr>
          <p:cNvPr id="5" name="Picture 4"/>
          <p:cNvPicPr>
            <a:picLocks/>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9822115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
        <p:nvSpPr>
          <p:cNvPr id="8" name="Text Placeholder 7"/>
          <p:cNvSpPr>
            <a:spLocks noGrp="1"/>
          </p:cNvSpPr>
          <p:nvPr>
            <p:ph type="body" sz="quarter" idx="13"/>
          </p:nvPr>
        </p:nvSpPr>
        <p:spPr>
          <a:xfrm>
            <a:off x="838200" y="593400"/>
            <a:ext cx="8251200" cy="1083000"/>
          </a:xfrm>
        </p:spPr>
        <p:txBody>
          <a:bodyPr>
            <a:normAutofit fontScale="92500" lnSpcReduction="20000"/>
          </a:bodyPr>
          <a:lstStyle/>
          <a:p>
            <a:endParaRPr lang="en-US" dirty="0" smtClean="0"/>
          </a:p>
          <a:p>
            <a:pPr marL="0" indent="0">
              <a:buNone/>
            </a:pPr>
            <a:endParaRPr lang="en-US" dirty="0" smtClean="0"/>
          </a:p>
          <a:p>
            <a:pPr marL="0" indent="0">
              <a:buNone/>
            </a:pPr>
            <a:r>
              <a:rPr lang="en-US" sz="2600" b="1" dirty="0" smtClean="0"/>
              <a:t>Centralized </a:t>
            </a:r>
          </a:p>
        </p:txBody>
      </p:sp>
    </p:spTree>
    <p:extLst>
      <p:ext uri="{BB962C8B-B14F-4D97-AF65-F5344CB8AC3E}">
        <p14:creationId xmlns:p14="http://schemas.microsoft.com/office/powerpoint/2010/main" val="139836103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r>
              <a:rPr lang="en-US" dirty="0" smtClean="0"/>
              <a:t>Hybrid Model can also be used like Keeping the Database Central and de-centralizing the web servers which store course content;</a:t>
            </a:r>
          </a:p>
          <a:p>
            <a:r>
              <a:rPr lang="en-US" dirty="0" smtClean="0"/>
              <a:t>Content can be pushed to the localized content servers  which would solve two problems </a:t>
            </a:r>
          </a:p>
          <a:p>
            <a:pPr marL="0" indent="0">
              <a:buNone/>
            </a:pPr>
            <a:r>
              <a:rPr lang="en-US" dirty="0" smtClean="0"/>
              <a:t>i) </a:t>
            </a:r>
            <a:r>
              <a:rPr lang="en-US" dirty="0"/>
              <a:t>Content no longer flows from a single central server through </a:t>
            </a:r>
            <a:r>
              <a:rPr lang="en-US" dirty="0" smtClean="0"/>
              <a:t>restricting pipelines;</a:t>
            </a:r>
          </a:p>
          <a:p>
            <a:pPr marL="0" indent="0">
              <a:buNone/>
            </a:pPr>
            <a:r>
              <a:rPr lang="en-US" dirty="0"/>
              <a:t>i</a:t>
            </a:r>
            <a:r>
              <a:rPr lang="en-US" dirty="0" smtClean="0"/>
              <a:t>i) </a:t>
            </a:r>
            <a:r>
              <a:rPr lang="en-US" dirty="0"/>
              <a:t>control of content is where it should be, at the local </a:t>
            </a:r>
            <a:r>
              <a:rPr lang="en-US" dirty="0" smtClean="0"/>
              <a:t>level.</a:t>
            </a:r>
          </a:p>
          <a:p>
            <a:endParaRPr lang="en-US" dirty="0" smtClean="0"/>
          </a:p>
        </p:txBody>
      </p:sp>
      <p:sp>
        <p:nvSpPr>
          <p:cNvPr id="8" name="Text Placeholder 7"/>
          <p:cNvSpPr>
            <a:spLocks noGrp="1"/>
          </p:cNvSpPr>
          <p:nvPr>
            <p:ph type="body" sz="quarter" idx="13"/>
          </p:nvPr>
        </p:nvSpPr>
        <p:spPr>
          <a:xfrm>
            <a:off x="838200" y="593400"/>
            <a:ext cx="8251200" cy="1083000"/>
          </a:xfrm>
        </p:spPr>
        <p:txBody>
          <a:bodyPr>
            <a:normAutofit fontScale="92500" lnSpcReduction="20000"/>
          </a:bodyPr>
          <a:lstStyle/>
          <a:p>
            <a:pPr marL="0" indent="0">
              <a:buNone/>
            </a:pPr>
            <a:endParaRPr lang="en-US" b="1" dirty="0" smtClean="0"/>
          </a:p>
          <a:p>
            <a:pPr marL="0" indent="0">
              <a:buNone/>
            </a:pPr>
            <a:endParaRPr lang="en-US" b="1" dirty="0"/>
          </a:p>
          <a:p>
            <a:pPr marL="0" indent="0">
              <a:buNone/>
            </a:pPr>
            <a:r>
              <a:rPr lang="en-US" sz="2600" b="1" dirty="0" smtClean="0"/>
              <a:t>Hybrid</a:t>
            </a:r>
            <a:endParaRPr lang="en-US" sz="2600" b="1" dirty="0"/>
          </a:p>
        </p:txBody>
      </p:sp>
      <p:sp>
        <p:nvSpPr>
          <p:cNvPr id="6" name="Title 5"/>
          <p:cNvSpPr>
            <a:spLocks noGrp="1"/>
          </p:cNvSpPr>
          <p:nvPr>
            <p:ph type="title"/>
          </p:nvPr>
        </p:nvSpPr>
        <p:spPr/>
        <p:txBody>
          <a:bodyPr/>
          <a:lstStyle/>
          <a:p>
            <a:r>
              <a:rPr lang="en-US" dirty="0">
                <a:solidFill>
                  <a:prstClr val="black">
                    <a:lumMod val="95000"/>
                    <a:lumOff val="5000"/>
                  </a:prstClr>
                </a:solidFill>
              </a:rPr>
              <a:t>LMS Deployment Models</a:t>
            </a:r>
            <a:endParaRPr lang="en-US" dirty="0"/>
          </a:p>
        </p:txBody>
      </p:sp>
    </p:spTree>
    <p:extLst>
      <p:ext uri="{BB962C8B-B14F-4D97-AF65-F5344CB8AC3E}">
        <p14:creationId xmlns:p14="http://schemas.microsoft.com/office/powerpoint/2010/main" val="13885621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838200" y="593400"/>
            <a:ext cx="8251200" cy="1083000"/>
          </a:xfrm>
        </p:spPr>
        <p:txBody>
          <a:bodyPr>
            <a:normAutofit/>
          </a:bodyPr>
          <a:lstStyle/>
          <a:p>
            <a:pPr marL="0" indent="0">
              <a:buNone/>
            </a:pPr>
            <a:endParaRPr lang="en-US" b="1" dirty="0" smtClean="0"/>
          </a:p>
          <a:p>
            <a:pPr marL="0" indent="0">
              <a:buNone/>
            </a:pPr>
            <a:endParaRPr lang="en-US" b="1" dirty="0"/>
          </a:p>
        </p:txBody>
      </p:sp>
      <p:sp>
        <p:nvSpPr>
          <p:cNvPr id="6" name="Title 5"/>
          <p:cNvSpPr>
            <a:spLocks noGrp="1"/>
          </p:cNvSpPr>
          <p:nvPr>
            <p:ph type="title"/>
          </p:nvPr>
        </p:nvSpPr>
        <p:spPr>
          <a:xfrm>
            <a:off x="762000" y="2362200"/>
            <a:ext cx="8229600" cy="1752600"/>
          </a:xfrm>
        </p:spPr>
        <p:txBody>
          <a:bodyPr/>
          <a:lstStyle/>
          <a:p>
            <a:pPr algn="ctr">
              <a:buNone/>
            </a:pPr>
            <a:r>
              <a:rPr lang="en-US" dirty="0" smtClean="0">
                <a:solidFill>
                  <a:prstClr val="black">
                    <a:lumMod val="95000"/>
                    <a:lumOff val="5000"/>
                  </a:prstClr>
                </a:solidFill>
              </a:rPr>
              <a:t>Infrastructure &amp; Hardware comparisons </a:t>
            </a:r>
            <a:endParaRPr lang="en-US" dirty="0"/>
          </a:p>
        </p:txBody>
      </p:sp>
    </p:spTree>
    <p:extLst>
      <p:ext uri="{BB962C8B-B14F-4D97-AF65-F5344CB8AC3E}">
        <p14:creationId xmlns:p14="http://schemas.microsoft.com/office/powerpoint/2010/main" val="355648107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smtClean="0"/>
              <a:t>Centralized Vs. Decentralized</a:t>
            </a:r>
            <a:endParaRPr lang="en-US" dirty="0"/>
          </a:p>
        </p:txBody>
      </p:sp>
      <p:sp>
        <p:nvSpPr>
          <p:cNvPr id="6" name="Title 5"/>
          <p:cNvSpPr>
            <a:spLocks noGrp="1"/>
          </p:cNvSpPr>
          <p:nvPr>
            <p:ph type="title"/>
          </p:nvPr>
        </p:nvSpPr>
        <p:spPr/>
        <p:txBody>
          <a:bodyPr/>
          <a:lstStyle/>
          <a:p>
            <a:pPr>
              <a:buNone/>
            </a:pPr>
            <a:r>
              <a:rPr lang="en-US" dirty="0" smtClean="0"/>
              <a:t>Hardware Comparison </a:t>
            </a:r>
            <a:endParaRPr lang="en-US" dirty="0"/>
          </a:p>
        </p:txBody>
      </p:sp>
      <p:sp>
        <p:nvSpPr>
          <p:cNvPr id="12" name="Round Single Corner Rectangle 11"/>
          <p:cNvSpPr/>
          <p:nvPr/>
        </p:nvSpPr>
        <p:spPr>
          <a:xfrm>
            <a:off x="5181599" y="1295400"/>
            <a:ext cx="3499757" cy="3562350"/>
          </a:xfrm>
          <a:prstGeom prst="round1Rect">
            <a:avLst/>
          </a:prstGeom>
          <a:ln/>
        </p:spPr>
        <p:style>
          <a:lnRef idx="1">
            <a:schemeClr val="accent3"/>
          </a:lnRef>
          <a:fillRef idx="2">
            <a:schemeClr val="accent3"/>
          </a:fillRef>
          <a:effectRef idx="1">
            <a:schemeClr val="accent3"/>
          </a:effectRef>
          <a:fontRef idx="minor">
            <a:schemeClr val="dk1"/>
          </a:fontRef>
        </p:style>
        <p:txBody>
          <a:bodyPr rtlCol="0" anchor="ctr"/>
          <a:lstStyle/>
          <a:p>
            <a:r>
              <a:rPr lang="en-US" b="1" dirty="0" smtClean="0">
                <a:solidFill>
                  <a:schemeClr val="tx1"/>
                </a:solidFill>
              </a:rPr>
              <a:t>DECENTRALIZED</a:t>
            </a:r>
            <a:endParaRPr lang="en-US" b="1" dirty="0">
              <a:solidFill>
                <a:schemeClr val="tx1"/>
              </a:solidFill>
            </a:endParaRPr>
          </a:p>
          <a:p>
            <a:pPr lvl="0"/>
            <a:endParaRPr lang="en-US" b="1" dirty="0" smtClean="0">
              <a:solidFill>
                <a:prstClr val="black"/>
              </a:solidFill>
            </a:endParaRPr>
          </a:p>
          <a:p>
            <a:pPr lvl="0"/>
            <a:r>
              <a:rPr lang="en-US" b="1" dirty="0" smtClean="0">
                <a:solidFill>
                  <a:prstClr val="black"/>
                </a:solidFill>
              </a:rPr>
              <a:t>For Each School:</a:t>
            </a:r>
          </a:p>
          <a:p>
            <a:pPr marL="171450" lvl="0" indent="-171450">
              <a:buFont typeface="Wingdings" pitchFamily="2" charset="2"/>
              <a:buChar char="q"/>
            </a:pPr>
            <a:r>
              <a:rPr lang="en-US" b="1" dirty="0" smtClean="0">
                <a:solidFill>
                  <a:prstClr val="black"/>
                </a:solidFill>
              </a:rPr>
              <a:t>2 </a:t>
            </a:r>
            <a:r>
              <a:rPr lang="en-US" b="1" dirty="0">
                <a:solidFill>
                  <a:prstClr val="black"/>
                </a:solidFill>
              </a:rPr>
              <a:t>Servers with 48 </a:t>
            </a:r>
            <a:r>
              <a:rPr lang="en-US" b="1" dirty="0" smtClean="0">
                <a:solidFill>
                  <a:prstClr val="black"/>
                </a:solidFill>
              </a:rPr>
              <a:t>GB RAM,2Hex </a:t>
            </a:r>
            <a:r>
              <a:rPr lang="en-US" b="1" dirty="0">
                <a:solidFill>
                  <a:prstClr val="black"/>
                </a:solidFill>
              </a:rPr>
              <a:t>Core Processor with </a:t>
            </a:r>
            <a:r>
              <a:rPr lang="en-US" b="1" dirty="0" smtClean="0">
                <a:solidFill>
                  <a:prstClr val="black"/>
                </a:solidFill>
              </a:rPr>
              <a:t>3TB </a:t>
            </a:r>
            <a:r>
              <a:rPr lang="en-US" b="1" dirty="0">
                <a:solidFill>
                  <a:prstClr val="black"/>
                </a:solidFill>
              </a:rPr>
              <a:t>Storage</a:t>
            </a:r>
          </a:p>
          <a:p>
            <a:pPr marL="171450" lvl="0" indent="-171450">
              <a:buFont typeface="Wingdings" pitchFamily="2" charset="2"/>
              <a:buChar char="q"/>
            </a:pPr>
            <a:r>
              <a:rPr lang="en-US" b="1" dirty="0">
                <a:solidFill>
                  <a:prstClr val="black"/>
                </a:solidFill>
              </a:rPr>
              <a:t>SAN Storage</a:t>
            </a:r>
          </a:p>
          <a:p>
            <a:pPr marL="171450" lvl="0" indent="-171450">
              <a:buFont typeface="Wingdings" pitchFamily="2" charset="2"/>
              <a:buChar char="q"/>
            </a:pPr>
            <a:r>
              <a:rPr lang="en-US" b="1" dirty="0">
                <a:solidFill>
                  <a:prstClr val="black"/>
                </a:solidFill>
              </a:rPr>
              <a:t>Hardware for HR</a:t>
            </a:r>
          </a:p>
          <a:p>
            <a:pPr marL="171450" lvl="0" indent="-171450">
              <a:buFont typeface="Wingdings" pitchFamily="2" charset="2"/>
              <a:buChar char="q"/>
            </a:pPr>
            <a:r>
              <a:rPr lang="en-US" b="1" dirty="0">
                <a:solidFill>
                  <a:prstClr val="black"/>
                </a:solidFill>
              </a:rPr>
              <a:t>VMware Licensing </a:t>
            </a:r>
          </a:p>
          <a:p>
            <a:pPr marL="171450" lvl="0" indent="-171450">
              <a:buFont typeface="Wingdings" pitchFamily="2" charset="2"/>
              <a:buChar char="q"/>
            </a:pPr>
            <a:r>
              <a:rPr lang="en-US" b="1" dirty="0">
                <a:solidFill>
                  <a:prstClr val="black"/>
                </a:solidFill>
              </a:rPr>
              <a:t>Rack</a:t>
            </a:r>
          </a:p>
        </p:txBody>
      </p:sp>
      <p:sp>
        <p:nvSpPr>
          <p:cNvPr id="10" name="Round Single Corner Rectangle 9"/>
          <p:cNvSpPr/>
          <p:nvPr/>
        </p:nvSpPr>
        <p:spPr>
          <a:xfrm>
            <a:off x="838200" y="1295400"/>
            <a:ext cx="3243943" cy="3562350"/>
          </a:xfrm>
          <a:prstGeom prst="round1Rect">
            <a:avLst/>
          </a:prstGeom>
          <a:ln/>
        </p:spPr>
        <p:style>
          <a:lnRef idx="1">
            <a:schemeClr val="accent2"/>
          </a:lnRef>
          <a:fillRef idx="2">
            <a:schemeClr val="accent2"/>
          </a:fillRef>
          <a:effectRef idx="1">
            <a:schemeClr val="accent2"/>
          </a:effectRef>
          <a:fontRef idx="minor">
            <a:schemeClr val="dk1"/>
          </a:fontRef>
        </p:style>
        <p:txBody>
          <a:bodyPr rtlCol="0" anchor="ctr"/>
          <a:lstStyle/>
          <a:p>
            <a:r>
              <a:rPr lang="en-US" b="1" dirty="0" smtClean="0">
                <a:solidFill>
                  <a:schemeClr val="tx1"/>
                </a:solidFill>
              </a:rPr>
              <a:t>CENTRALIZED</a:t>
            </a:r>
          </a:p>
          <a:p>
            <a:endParaRPr lang="en-US" b="1" dirty="0" smtClean="0">
              <a:solidFill>
                <a:schemeClr val="tx1"/>
              </a:solidFill>
            </a:endParaRPr>
          </a:p>
          <a:p>
            <a:r>
              <a:rPr lang="en-US" b="1" dirty="0" smtClean="0">
                <a:solidFill>
                  <a:schemeClr val="tx1"/>
                </a:solidFill>
              </a:rPr>
              <a:t>For All Schools:</a:t>
            </a:r>
          </a:p>
          <a:p>
            <a:pPr marL="171450" indent="-171450">
              <a:buFont typeface="Wingdings" pitchFamily="2" charset="2"/>
              <a:buChar char="q"/>
            </a:pPr>
            <a:r>
              <a:rPr lang="en-US" b="1" dirty="0" smtClean="0">
                <a:solidFill>
                  <a:schemeClr val="tx1"/>
                </a:solidFill>
              </a:rPr>
              <a:t>3 Servers with 48 GB,2Hex Core Processor with limited Storage</a:t>
            </a:r>
          </a:p>
          <a:p>
            <a:pPr marL="171450" indent="-171450">
              <a:buFont typeface="Wingdings" pitchFamily="2" charset="2"/>
              <a:buChar char="q"/>
            </a:pPr>
            <a:r>
              <a:rPr lang="en-US" b="1" dirty="0" smtClean="0">
                <a:solidFill>
                  <a:schemeClr val="tx1"/>
                </a:solidFill>
              </a:rPr>
              <a:t>SAN Storage</a:t>
            </a:r>
          </a:p>
          <a:p>
            <a:pPr marL="171450" indent="-171450">
              <a:buFont typeface="Wingdings" pitchFamily="2" charset="2"/>
              <a:buChar char="q"/>
            </a:pPr>
            <a:r>
              <a:rPr lang="en-US" b="1" dirty="0" smtClean="0">
                <a:solidFill>
                  <a:schemeClr val="tx1"/>
                </a:solidFill>
              </a:rPr>
              <a:t>Hardware for HR</a:t>
            </a:r>
          </a:p>
          <a:p>
            <a:pPr marL="171450" indent="-171450">
              <a:buFont typeface="Wingdings" pitchFamily="2" charset="2"/>
              <a:buChar char="q"/>
            </a:pPr>
            <a:r>
              <a:rPr lang="en-US" b="1" dirty="0" smtClean="0">
                <a:solidFill>
                  <a:schemeClr val="tx1"/>
                </a:solidFill>
              </a:rPr>
              <a:t>VMware Licensing </a:t>
            </a:r>
          </a:p>
          <a:p>
            <a:pPr marL="171450" indent="-171450">
              <a:buFont typeface="Wingdings" pitchFamily="2" charset="2"/>
              <a:buChar char="q"/>
            </a:pPr>
            <a:r>
              <a:rPr lang="en-US" b="1" dirty="0" smtClean="0">
                <a:solidFill>
                  <a:schemeClr val="tx1"/>
                </a:solidFill>
              </a:rPr>
              <a:t>Rack</a:t>
            </a:r>
          </a:p>
          <a:p>
            <a:pPr algn="ctr"/>
            <a:endParaRPr lang="en-US" sz="1100" dirty="0">
              <a:solidFill>
                <a:schemeClr val="tx1"/>
              </a:solidFill>
            </a:endParaRPr>
          </a:p>
        </p:txBody>
      </p:sp>
    </p:spTree>
    <p:extLst>
      <p:ext uri="{BB962C8B-B14F-4D97-AF65-F5344CB8AC3E}">
        <p14:creationId xmlns:p14="http://schemas.microsoft.com/office/powerpoint/2010/main" val="152575861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smtClean="0"/>
              <a:t>Centralized Vs. Decentralized</a:t>
            </a:r>
            <a:endParaRPr lang="en-US" dirty="0"/>
          </a:p>
        </p:txBody>
      </p:sp>
      <p:sp>
        <p:nvSpPr>
          <p:cNvPr id="6" name="Title 5"/>
          <p:cNvSpPr>
            <a:spLocks noGrp="1"/>
          </p:cNvSpPr>
          <p:nvPr>
            <p:ph type="title"/>
          </p:nvPr>
        </p:nvSpPr>
        <p:spPr/>
        <p:txBody>
          <a:bodyPr/>
          <a:lstStyle/>
          <a:p>
            <a:pPr>
              <a:buNone/>
            </a:pPr>
            <a:r>
              <a:rPr lang="en-US" dirty="0" smtClean="0"/>
              <a:t>HR Comparison </a:t>
            </a:r>
            <a:endParaRPr lang="en-US" dirty="0"/>
          </a:p>
        </p:txBody>
      </p:sp>
      <p:sp>
        <p:nvSpPr>
          <p:cNvPr id="12" name="Round Single Corner Rectangle 11"/>
          <p:cNvSpPr/>
          <p:nvPr/>
        </p:nvSpPr>
        <p:spPr>
          <a:xfrm>
            <a:off x="5181599" y="1295400"/>
            <a:ext cx="3499757" cy="3562350"/>
          </a:xfrm>
          <a:prstGeom prst="round1Rect">
            <a:avLst/>
          </a:prstGeom>
          <a:ln/>
        </p:spPr>
        <p:style>
          <a:lnRef idx="1">
            <a:schemeClr val="accent3"/>
          </a:lnRef>
          <a:fillRef idx="2">
            <a:schemeClr val="accent3"/>
          </a:fillRef>
          <a:effectRef idx="1">
            <a:schemeClr val="accent3"/>
          </a:effectRef>
          <a:fontRef idx="minor">
            <a:schemeClr val="dk1"/>
          </a:fontRef>
        </p:style>
        <p:txBody>
          <a:bodyPr rtlCol="0" anchor="ctr"/>
          <a:lstStyle/>
          <a:p>
            <a:r>
              <a:rPr lang="en-US" b="1" dirty="0" smtClean="0">
                <a:solidFill>
                  <a:schemeClr val="tx1"/>
                </a:solidFill>
              </a:rPr>
              <a:t>DECENTRALIZED</a:t>
            </a:r>
            <a:endParaRPr lang="en-US" b="1" dirty="0">
              <a:solidFill>
                <a:schemeClr val="tx1"/>
              </a:solidFill>
            </a:endParaRPr>
          </a:p>
          <a:p>
            <a:pPr lvl="0"/>
            <a:endParaRPr lang="en-US" b="1" dirty="0" smtClean="0">
              <a:solidFill>
                <a:prstClr val="black"/>
              </a:solidFill>
            </a:endParaRPr>
          </a:p>
          <a:p>
            <a:pPr lvl="0"/>
            <a:r>
              <a:rPr lang="en-US" b="1" dirty="0" smtClean="0">
                <a:solidFill>
                  <a:prstClr val="black"/>
                </a:solidFill>
              </a:rPr>
              <a:t>For Each School:</a:t>
            </a:r>
          </a:p>
          <a:p>
            <a:pPr marL="171450" indent="-171450">
              <a:buFont typeface="Wingdings" pitchFamily="2" charset="2"/>
              <a:buChar char="q"/>
            </a:pPr>
            <a:r>
              <a:rPr lang="en-US" b="1" dirty="0">
                <a:solidFill>
                  <a:schemeClr val="tx1"/>
                </a:solidFill>
              </a:rPr>
              <a:t>1 System </a:t>
            </a:r>
            <a:r>
              <a:rPr lang="en-US" b="1" dirty="0" smtClean="0">
                <a:solidFill>
                  <a:schemeClr val="tx1"/>
                </a:solidFill>
              </a:rPr>
              <a:t>Admin/ASA per school;</a:t>
            </a:r>
            <a:endParaRPr lang="en-US" b="1" dirty="0">
              <a:solidFill>
                <a:schemeClr val="tx1"/>
              </a:solidFill>
            </a:endParaRPr>
          </a:p>
          <a:p>
            <a:pPr marL="171450" indent="-171450">
              <a:buFont typeface="Wingdings" pitchFamily="2" charset="2"/>
              <a:buChar char="q"/>
            </a:pPr>
            <a:r>
              <a:rPr lang="en-US" b="1" dirty="0">
                <a:solidFill>
                  <a:schemeClr val="tx1"/>
                </a:solidFill>
              </a:rPr>
              <a:t>1 LMS Coordinator  per School</a:t>
            </a:r>
          </a:p>
          <a:p>
            <a:pPr marL="171450" indent="-171450">
              <a:buFont typeface="Wingdings" pitchFamily="2" charset="2"/>
              <a:buChar char="q"/>
            </a:pPr>
            <a:r>
              <a:rPr lang="en-US" b="1" dirty="0">
                <a:solidFill>
                  <a:schemeClr val="tx1"/>
                </a:solidFill>
              </a:rPr>
              <a:t>DPA  for office work ;</a:t>
            </a:r>
          </a:p>
        </p:txBody>
      </p:sp>
      <p:sp>
        <p:nvSpPr>
          <p:cNvPr id="10" name="Round Single Corner Rectangle 9"/>
          <p:cNvSpPr/>
          <p:nvPr/>
        </p:nvSpPr>
        <p:spPr>
          <a:xfrm>
            <a:off x="838200" y="1295400"/>
            <a:ext cx="3243943" cy="3562350"/>
          </a:xfrm>
          <a:prstGeom prst="round1Rect">
            <a:avLst/>
          </a:prstGeom>
          <a:ln/>
        </p:spPr>
        <p:style>
          <a:lnRef idx="1">
            <a:schemeClr val="accent2"/>
          </a:lnRef>
          <a:fillRef idx="2">
            <a:schemeClr val="accent2"/>
          </a:fillRef>
          <a:effectRef idx="1">
            <a:schemeClr val="accent2"/>
          </a:effectRef>
          <a:fontRef idx="minor">
            <a:schemeClr val="dk1"/>
          </a:fontRef>
        </p:style>
        <p:txBody>
          <a:bodyPr rtlCol="0" anchor="ctr"/>
          <a:lstStyle/>
          <a:p>
            <a:r>
              <a:rPr lang="en-US" b="1" dirty="0" smtClean="0">
                <a:solidFill>
                  <a:schemeClr val="tx1"/>
                </a:solidFill>
              </a:rPr>
              <a:t>CENTRALIZED</a:t>
            </a:r>
          </a:p>
          <a:p>
            <a:endParaRPr lang="en-US" b="1" dirty="0" smtClean="0">
              <a:solidFill>
                <a:schemeClr val="tx1"/>
              </a:solidFill>
            </a:endParaRPr>
          </a:p>
          <a:p>
            <a:r>
              <a:rPr lang="en-US" b="1" dirty="0" smtClean="0">
                <a:solidFill>
                  <a:schemeClr val="tx1"/>
                </a:solidFill>
              </a:rPr>
              <a:t>For All Schools:</a:t>
            </a:r>
          </a:p>
          <a:p>
            <a:pPr marL="171450" indent="-171450">
              <a:buFont typeface="Wingdings" pitchFamily="2" charset="2"/>
              <a:buChar char="q"/>
            </a:pPr>
            <a:r>
              <a:rPr lang="en-US" b="1" dirty="0" smtClean="0">
                <a:solidFill>
                  <a:schemeClr val="tx1"/>
                </a:solidFill>
              </a:rPr>
              <a:t>1 System Admin/ASA</a:t>
            </a:r>
          </a:p>
          <a:p>
            <a:pPr marL="171450" indent="-171450">
              <a:buFont typeface="Wingdings" pitchFamily="2" charset="2"/>
              <a:buChar char="q"/>
            </a:pPr>
            <a:r>
              <a:rPr lang="en-US" b="1" dirty="0" smtClean="0">
                <a:solidFill>
                  <a:schemeClr val="tx1"/>
                </a:solidFill>
              </a:rPr>
              <a:t>1 LMS Coordinator  per School</a:t>
            </a:r>
          </a:p>
          <a:p>
            <a:pPr marL="171450" indent="-171450">
              <a:buFont typeface="Wingdings" pitchFamily="2" charset="2"/>
              <a:buChar char="q"/>
            </a:pPr>
            <a:r>
              <a:rPr lang="en-US" b="1" dirty="0" smtClean="0">
                <a:solidFill>
                  <a:schemeClr val="tx1"/>
                </a:solidFill>
              </a:rPr>
              <a:t>DPA  for office work ;</a:t>
            </a:r>
          </a:p>
          <a:p>
            <a:pPr algn="ctr"/>
            <a:endParaRPr lang="en-US" sz="1100" dirty="0">
              <a:solidFill>
                <a:schemeClr val="tx1"/>
              </a:solidFill>
            </a:endParaRPr>
          </a:p>
        </p:txBody>
      </p:sp>
    </p:spTree>
    <p:extLst>
      <p:ext uri="{BB962C8B-B14F-4D97-AF65-F5344CB8AC3E}">
        <p14:creationId xmlns:p14="http://schemas.microsoft.com/office/powerpoint/2010/main" val="282620259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5"/>
          </p:nvPr>
        </p:nvSpPr>
        <p:spPr/>
        <p:txBody>
          <a:bodyPr/>
          <a:lstStyle/>
          <a:p>
            <a:endParaRPr lang="en-US"/>
          </a:p>
        </p:txBody>
      </p:sp>
      <p:sp>
        <p:nvSpPr>
          <p:cNvPr id="2" name="Title 1"/>
          <p:cNvSpPr>
            <a:spLocks noGrp="1"/>
          </p:cNvSpPr>
          <p:nvPr>
            <p:ph type="title"/>
          </p:nvPr>
        </p:nvSpPr>
        <p:spPr/>
        <p:txBody>
          <a:bodyPr/>
          <a:lstStyle/>
          <a:p>
            <a:r>
              <a:rPr lang="en-US" dirty="0" smtClean="0"/>
              <a:t>LMS Deployment Models</a:t>
            </a:r>
            <a:endParaRPr lang="en-US" dirty="0"/>
          </a:p>
        </p:txBody>
      </p:sp>
      <p:sp>
        <p:nvSpPr>
          <p:cNvPr id="3" name="Text Placeholder 2"/>
          <p:cNvSpPr>
            <a:spLocks noGrp="1"/>
          </p:cNvSpPr>
          <p:nvPr>
            <p:ph type="body" sz="quarter" idx="13"/>
          </p:nvPr>
        </p:nvSpPr>
        <p:spPr/>
        <p:txBody>
          <a:bodyPr/>
          <a:lstStyle/>
          <a:p>
            <a:endParaRPr lang="en-US"/>
          </a:p>
        </p:txBody>
      </p:sp>
      <p:sp>
        <p:nvSpPr>
          <p:cNvPr id="5" name="Text Placeholder 4"/>
          <p:cNvSpPr>
            <a:spLocks noGrp="1"/>
          </p:cNvSpPr>
          <p:nvPr>
            <p:ph type="body" sz="quarter" idx="16"/>
          </p:nvPr>
        </p:nvSpPr>
        <p:spPr/>
        <p:txBody>
          <a:bodyPr/>
          <a:lstStyle/>
          <a:p>
            <a:endParaRPr lang="en-US"/>
          </a:p>
        </p:txBody>
      </p:sp>
      <p:sp>
        <p:nvSpPr>
          <p:cNvPr id="6" name="Text Placeholder 5"/>
          <p:cNvSpPr>
            <a:spLocks noGrp="1"/>
          </p:cNvSpPr>
          <p:nvPr>
            <p:ph type="body" sz="quarter" idx="17"/>
          </p:nvPr>
        </p:nvSpPr>
        <p:spPr/>
        <p:txBody>
          <a:bodyPr/>
          <a:lstStyle/>
          <a:p>
            <a:endParaRPr lang="en-US"/>
          </a:p>
        </p:txBody>
      </p:sp>
      <p:sp>
        <p:nvSpPr>
          <p:cNvPr id="7" name="Text Placeholder 6"/>
          <p:cNvSpPr>
            <a:spLocks noGrp="1"/>
          </p:cNvSpPr>
          <p:nvPr>
            <p:ph type="body" sz="quarter" idx="18"/>
          </p:nvPr>
        </p:nvSpPr>
        <p:spPr/>
        <p:txBody>
          <a:bodyPr/>
          <a:lstStyle/>
          <a:p>
            <a:endParaRPr lang="en-US"/>
          </a:p>
        </p:txBody>
      </p:sp>
      <p:sp>
        <p:nvSpPr>
          <p:cNvPr id="8" name="Text Placeholder 7"/>
          <p:cNvSpPr>
            <a:spLocks noGrp="1"/>
          </p:cNvSpPr>
          <p:nvPr>
            <p:ph type="body" sz="quarter" idx="19"/>
          </p:nvPr>
        </p:nvSpPr>
        <p:spPr/>
        <p:txBody>
          <a:bodyPr/>
          <a:lstStyle/>
          <a:p>
            <a:endParaRPr lang="en-US"/>
          </a:p>
        </p:txBody>
      </p:sp>
      <p:sp>
        <p:nvSpPr>
          <p:cNvPr id="9" name="Text Placeholder 8"/>
          <p:cNvSpPr>
            <a:spLocks noGrp="1"/>
          </p:cNvSpPr>
          <p:nvPr>
            <p:ph type="body" sz="quarter" idx="20"/>
          </p:nvPr>
        </p:nvSpPr>
        <p:spPr/>
        <p:txBody>
          <a:bodyPr/>
          <a:lstStyle/>
          <a:p>
            <a:endParaRPr lang="en-US"/>
          </a:p>
        </p:txBody>
      </p:sp>
    </p:spTree>
    <p:extLst>
      <p:ext uri="{BB962C8B-B14F-4D97-AF65-F5344CB8AC3E}">
        <p14:creationId xmlns:p14="http://schemas.microsoft.com/office/powerpoint/2010/main" val="344476925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smtClean="0"/>
              <a:t>Centralized Vs. Decentralized</a:t>
            </a:r>
            <a:endParaRPr lang="en-US" dirty="0"/>
          </a:p>
        </p:txBody>
      </p:sp>
      <p:sp>
        <p:nvSpPr>
          <p:cNvPr id="6" name="Title 5"/>
          <p:cNvSpPr>
            <a:spLocks noGrp="1"/>
          </p:cNvSpPr>
          <p:nvPr>
            <p:ph type="title"/>
          </p:nvPr>
        </p:nvSpPr>
        <p:spPr/>
        <p:txBody>
          <a:bodyPr/>
          <a:lstStyle/>
          <a:p>
            <a:pPr>
              <a:buNone/>
            </a:pPr>
            <a:r>
              <a:rPr lang="en-US" dirty="0" smtClean="0"/>
              <a:t>Connectivity &amp; Bandwidth</a:t>
            </a:r>
            <a:endParaRPr lang="en-US" dirty="0"/>
          </a:p>
        </p:txBody>
      </p:sp>
      <p:sp>
        <p:nvSpPr>
          <p:cNvPr id="12" name="Round Single Corner Rectangle 11"/>
          <p:cNvSpPr/>
          <p:nvPr/>
        </p:nvSpPr>
        <p:spPr>
          <a:xfrm>
            <a:off x="5181599" y="1295400"/>
            <a:ext cx="3499757" cy="3562350"/>
          </a:xfrm>
          <a:prstGeom prst="round1Rect">
            <a:avLst/>
          </a:prstGeom>
          <a:ln/>
        </p:spPr>
        <p:style>
          <a:lnRef idx="1">
            <a:schemeClr val="accent3"/>
          </a:lnRef>
          <a:fillRef idx="2">
            <a:schemeClr val="accent3"/>
          </a:fillRef>
          <a:effectRef idx="1">
            <a:schemeClr val="accent3"/>
          </a:effectRef>
          <a:fontRef idx="minor">
            <a:schemeClr val="dk1"/>
          </a:fontRef>
        </p:style>
        <p:txBody>
          <a:bodyPr rtlCol="0" anchor="ctr"/>
          <a:lstStyle/>
          <a:p>
            <a:r>
              <a:rPr lang="en-US" b="1" dirty="0" smtClean="0">
                <a:solidFill>
                  <a:schemeClr val="tx1"/>
                </a:solidFill>
              </a:rPr>
              <a:t>DECENTRALIZED</a:t>
            </a:r>
            <a:endParaRPr lang="en-US" b="1" dirty="0">
              <a:solidFill>
                <a:schemeClr val="tx1"/>
              </a:solidFill>
            </a:endParaRPr>
          </a:p>
          <a:p>
            <a:pPr lvl="0"/>
            <a:endParaRPr lang="en-US" b="1" dirty="0" smtClean="0">
              <a:solidFill>
                <a:prstClr val="black"/>
              </a:solidFill>
            </a:endParaRPr>
          </a:p>
          <a:p>
            <a:pPr lvl="0"/>
            <a:r>
              <a:rPr lang="en-US" b="1" dirty="0" smtClean="0">
                <a:solidFill>
                  <a:prstClr val="black"/>
                </a:solidFill>
              </a:rPr>
              <a:t>For Each School:</a:t>
            </a:r>
          </a:p>
          <a:p>
            <a:pPr marL="171450" indent="-171450">
              <a:buFont typeface="Wingdings" pitchFamily="2" charset="2"/>
              <a:buChar char="q"/>
            </a:pPr>
            <a:r>
              <a:rPr lang="en-US" b="1" dirty="0" smtClean="0">
                <a:solidFill>
                  <a:schemeClr val="tx1"/>
                </a:solidFill>
              </a:rPr>
              <a:t>Current Connectivity </a:t>
            </a:r>
            <a:r>
              <a:rPr lang="en-US" b="1" dirty="0">
                <a:solidFill>
                  <a:schemeClr val="tx1"/>
                </a:solidFill>
              </a:rPr>
              <a:t>on PERN 2 network </a:t>
            </a:r>
            <a:r>
              <a:rPr lang="en-US" b="1" dirty="0" smtClean="0">
                <a:solidFill>
                  <a:schemeClr val="tx1"/>
                </a:solidFill>
              </a:rPr>
              <a:t> per school</a:t>
            </a:r>
            <a:endParaRPr lang="en-US" b="1" dirty="0">
              <a:solidFill>
                <a:schemeClr val="tx1"/>
              </a:solidFill>
            </a:endParaRPr>
          </a:p>
        </p:txBody>
      </p:sp>
      <p:sp>
        <p:nvSpPr>
          <p:cNvPr id="10" name="Round Single Corner Rectangle 9"/>
          <p:cNvSpPr/>
          <p:nvPr/>
        </p:nvSpPr>
        <p:spPr>
          <a:xfrm>
            <a:off x="838200" y="1295400"/>
            <a:ext cx="3243943" cy="3562350"/>
          </a:xfrm>
          <a:prstGeom prst="round1Rect">
            <a:avLst/>
          </a:prstGeom>
          <a:ln/>
        </p:spPr>
        <p:style>
          <a:lnRef idx="1">
            <a:schemeClr val="accent2"/>
          </a:lnRef>
          <a:fillRef idx="2">
            <a:schemeClr val="accent2"/>
          </a:fillRef>
          <a:effectRef idx="1">
            <a:schemeClr val="accent2"/>
          </a:effectRef>
          <a:fontRef idx="minor">
            <a:schemeClr val="dk1"/>
          </a:fontRef>
        </p:style>
        <p:txBody>
          <a:bodyPr rtlCol="0" anchor="ctr"/>
          <a:lstStyle/>
          <a:p>
            <a:r>
              <a:rPr lang="en-US" b="1" dirty="0" smtClean="0">
                <a:solidFill>
                  <a:schemeClr val="tx1"/>
                </a:solidFill>
              </a:rPr>
              <a:t>CENTRALIZED</a:t>
            </a:r>
          </a:p>
          <a:p>
            <a:endParaRPr lang="en-US" b="1" dirty="0" smtClean="0">
              <a:solidFill>
                <a:schemeClr val="tx1"/>
              </a:solidFill>
            </a:endParaRPr>
          </a:p>
          <a:p>
            <a:r>
              <a:rPr lang="en-US" b="1" dirty="0" smtClean="0">
                <a:solidFill>
                  <a:schemeClr val="tx1"/>
                </a:solidFill>
              </a:rPr>
              <a:t>For All Schools:</a:t>
            </a:r>
          </a:p>
          <a:p>
            <a:pPr marL="171450" indent="-171450">
              <a:buFont typeface="Wingdings" pitchFamily="2" charset="2"/>
              <a:buChar char="q"/>
            </a:pPr>
            <a:r>
              <a:rPr lang="en-US" b="1" dirty="0" smtClean="0">
                <a:solidFill>
                  <a:schemeClr val="tx1"/>
                </a:solidFill>
              </a:rPr>
              <a:t>Connectivity on PERN 2 network </a:t>
            </a:r>
          </a:p>
          <a:p>
            <a:pPr algn="ctr"/>
            <a:endParaRPr lang="en-US" sz="1100" dirty="0">
              <a:solidFill>
                <a:schemeClr val="tx1"/>
              </a:solidFill>
            </a:endParaRPr>
          </a:p>
        </p:txBody>
      </p:sp>
    </p:spTree>
    <p:extLst>
      <p:ext uri="{BB962C8B-B14F-4D97-AF65-F5344CB8AC3E}">
        <p14:creationId xmlns:p14="http://schemas.microsoft.com/office/powerpoint/2010/main" val="212149191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p:txBody>
          <a:bodyPr/>
          <a:lstStyle/>
          <a:p>
            <a:r>
              <a:rPr lang="en-US" dirty="0" smtClean="0"/>
              <a:t>Centralized Vs. Decentralized</a:t>
            </a:r>
            <a:endParaRPr lang="en-US" dirty="0"/>
          </a:p>
        </p:txBody>
      </p:sp>
      <p:sp>
        <p:nvSpPr>
          <p:cNvPr id="6" name="Title 5"/>
          <p:cNvSpPr>
            <a:spLocks noGrp="1"/>
          </p:cNvSpPr>
          <p:nvPr>
            <p:ph type="title"/>
          </p:nvPr>
        </p:nvSpPr>
        <p:spPr/>
        <p:txBody>
          <a:bodyPr/>
          <a:lstStyle/>
          <a:p>
            <a:pPr>
              <a:buNone/>
            </a:pPr>
            <a:r>
              <a:rPr lang="en-US" dirty="0" smtClean="0"/>
              <a:t>Application &amp; Authentication</a:t>
            </a:r>
            <a:endParaRPr lang="en-US" dirty="0"/>
          </a:p>
        </p:txBody>
      </p:sp>
      <p:sp>
        <p:nvSpPr>
          <p:cNvPr id="12" name="Round Single Corner Rectangle 11"/>
          <p:cNvSpPr/>
          <p:nvPr/>
        </p:nvSpPr>
        <p:spPr>
          <a:xfrm>
            <a:off x="5181599" y="1295400"/>
            <a:ext cx="3499757" cy="4572000"/>
          </a:xfrm>
          <a:prstGeom prst="round1Rect">
            <a:avLst/>
          </a:prstGeom>
          <a:ln/>
        </p:spPr>
        <p:style>
          <a:lnRef idx="1">
            <a:schemeClr val="accent3"/>
          </a:lnRef>
          <a:fillRef idx="2">
            <a:schemeClr val="accent3"/>
          </a:fillRef>
          <a:effectRef idx="1">
            <a:schemeClr val="accent3"/>
          </a:effectRef>
          <a:fontRef idx="minor">
            <a:schemeClr val="dk1"/>
          </a:fontRef>
        </p:style>
        <p:txBody>
          <a:bodyPr rtlCol="0" anchor="ctr"/>
          <a:lstStyle/>
          <a:p>
            <a:r>
              <a:rPr lang="en-US" b="1" dirty="0" smtClean="0">
                <a:solidFill>
                  <a:schemeClr val="tx1"/>
                </a:solidFill>
              </a:rPr>
              <a:t>DECENTRALIZED</a:t>
            </a:r>
            <a:endParaRPr lang="en-US" b="1" dirty="0">
              <a:solidFill>
                <a:schemeClr val="tx1"/>
              </a:solidFill>
            </a:endParaRPr>
          </a:p>
          <a:p>
            <a:pPr lvl="0"/>
            <a:endParaRPr lang="en-US" b="1" dirty="0" smtClean="0">
              <a:solidFill>
                <a:prstClr val="black"/>
              </a:solidFill>
            </a:endParaRPr>
          </a:p>
          <a:p>
            <a:pPr lvl="0"/>
            <a:r>
              <a:rPr lang="en-US" b="1" dirty="0" smtClean="0">
                <a:solidFill>
                  <a:prstClr val="black"/>
                </a:solidFill>
              </a:rPr>
              <a:t>For Each School:</a:t>
            </a:r>
          </a:p>
          <a:p>
            <a:pPr marL="171450" indent="-171450">
              <a:buFont typeface="Wingdings" pitchFamily="2" charset="2"/>
              <a:buChar char="q"/>
            </a:pPr>
            <a:r>
              <a:rPr lang="en-US" b="1" dirty="0" smtClean="0">
                <a:solidFill>
                  <a:schemeClr val="tx1"/>
                </a:solidFill>
              </a:rPr>
              <a:t>Application needs to be installed separately for each school and connected through MNET;</a:t>
            </a:r>
            <a:endParaRPr lang="en-US" b="1" dirty="0">
              <a:solidFill>
                <a:schemeClr val="tx1"/>
              </a:solidFill>
            </a:endParaRPr>
          </a:p>
          <a:p>
            <a:pPr marL="171450" indent="-171450">
              <a:buFont typeface="Wingdings" pitchFamily="2" charset="2"/>
              <a:buChar char="q"/>
            </a:pPr>
            <a:r>
              <a:rPr lang="en-US" b="1" dirty="0" smtClean="0">
                <a:solidFill>
                  <a:schemeClr val="tx1"/>
                </a:solidFill>
              </a:rPr>
              <a:t>Decentralized authentication would be hard to manage .</a:t>
            </a:r>
            <a:endParaRPr lang="en-US" b="1" dirty="0">
              <a:solidFill>
                <a:schemeClr val="tx1"/>
              </a:solidFill>
            </a:endParaRPr>
          </a:p>
        </p:txBody>
      </p:sp>
      <p:sp>
        <p:nvSpPr>
          <p:cNvPr id="10" name="Round Single Corner Rectangle 9"/>
          <p:cNvSpPr/>
          <p:nvPr/>
        </p:nvSpPr>
        <p:spPr>
          <a:xfrm>
            <a:off x="990600" y="1295400"/>
            <a:ext cx="3733800" cy="4572000"/>
          </a:xfrm>
          <a:prstGeom prst="round1Rect">
            <a:avLst/>
          </a:prstGeom>
          <a:ln/>
        </p:spPr>
        <p:style>
          <a:lnRef idx="1">
            <a:schemeClr val="accent2"/>
          </a:lnRef>
          <a:fillRef idx="2">
            <a:schemeClr val="accent2"/>
          </a:fillRef>
          <a:effectRef idx="1">
            <a:schemeClr val="accent2"/>
          </a:effectRef>
          <a:fontRef idx="minor">
            <a:schemeClr val="dk1"/>
          </a:fontRef>
        </p:style>
        <p:txBody>
          <a:bodyPr rtlCol="0" anchor="ctr"/>
          <a:lstStyle/>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r>
              <a:rPr lang="en-US" b="1" dirty="0" smtClean="0">
                <a:solidFill>
                  <a:schemeClr val="tx1"/>
                </a:solidFill>
              </a:rPr>
              <a:t>CENTRALIZED</a:t>
            </a:r>
          </a:p>
          <a:p>
            <a:r>
              <a:rPr lang="en-US" b="1" dirty="0" smtClean="0">
                <a:solidFill>
                  <a:schemeClr val="tx1"/>
                </a:solidFill>
              </a:rPr>
              <a:t>For All Schools:</a:t>
            </a:r>
          </a:p>
          <a:p>
            <a:pPr marL="171450" indent="-171450">
              <a:buFont typeface="Wingdings" pitchFamily="2" charset="2"/>
              <a:buChar char="q"/>
            </a:pPr>
            <a:r>
              <a:rPr lang="en-US" b="1" dirty="0" smtClean="0">
                <a:solidFill>
                  <a:schemeClr val="tx1"/>
                </a:solidFill>
              </a:rPr>
              <a:t>Application will be installed once for all schools;</a:t>
            </a:r>
          </a:p>
          <a:p>
            <a:pPr marL="171450" indent="-171450">
              <a:buFont typeface="Wingdings" pitchFamily="2" charset="2"/>
              <a:buChar char="q"/>
            </a:pPr>
            <a:r>
              <a:rPr lang="en-US" b="1" dirty="0" smtClean="0">
                <a:solidFill>
                  <a:schemeClr val="tx1"/>
                </a:solidFill>
              </a:rPr>
              <a:t>Centralized Authentication easy to manage ,uniformity, ease of access ,easy migration in case of inter-NUST transfers (student &amp; teacher) and can be used for other application like Innopedia;</a:t>
            </a:r>
          </a:p>
          <a:p>
            <a:pPr marL="171450" indent="-171450">
              <a:buFont typeface="Wingdings" pitchFamily="2" charset="2"/>
              <a:buChar char="q"/>
            </a:pPr>
            <a:r>
              <a:rPr lang="en-US" b="1" dirty="0" smtClean="0">
                <a:solidFill>
                  <a:schemeClr val="tx1"/>
                </a:solidFill>
              </a:rPr>
              <a:t>LDAP is more secure  than Active Directory and is Linux based.</a:t>
            </a:r>
          </a:p>
          <a:p>
            <a:pPr marL="171450" indent="-171450">
              <a:buFont typeface="Wingdings" pitchFamily="2" charset="2"/>
              <a:buChar char="q"/>
            </a:pPr>
            <a:endParaRPr lang="en-US" b="1" dirty="0" smtClean="0">
              <a:solidFill>
                <a:schemeClr val="tx1"/>
              </a:solidFill>
            </a:endParaRPr>
          </a:p>
          <a:p>
            <a:pPr marL="171450" indent="-171450">
              <a:buFont typeface="Wingdings" pitchFamily="2" charset="2"/>
              <a:buChar char="q"/>
            </a:pPr>
            <a:endParaRPr lang="en-US" b="1" dirty="0" smtClean="0">
              <a:solidFill>
                <a:schemeClr val="tx1"/>
              </a:solidFill>
            </a:endParaRPr>
          </a:p>
          <a:p>
            <a:pPr marL="171450" indent="-171450">
              <a:buFont typeface="Wingdings" pitchFamily="2" charset="2"/>
              <a:buChar char="q"/>
            </a:pPr>
            <a:endParaRPr lang="en-US" b="1" dirty="0" smtClean="0">
              <a:solidFill>
                <a:schemeClr val="tx1"/>
              </a:solidFill>
            </a:endParaRPr>
          </a:p>
          <a:p>
            <a:pPr algn="ctr"/>
            <a:endParaRPr lang="en-US" sz="1100" dirty="0">
              <a:solidFill>
                <a:schemeClr val="tx1"/>
              </a:solidFill>
            </a:endParaRPr>
          </a:p>
        </p:txBody>
      </p:sp>
    </p:spTree>
    <p:extLst>
      <p:ext uri="{BB962C8B-B14F-4D97-AF65-F5344CB8AC3E}">
        <p14:creationId xmlns:p14="http://schemas.microsoft.com/office/powerpoint/2010/main" val="22494740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p:cNvPicPr>
            <a:picLocks noGrp="1" noChangeAspect="1"/>
          </p:cNvPicPr>
          <p:nvPr>
            <p:ph idx="1"/>
          </p:nvPr>
        </p:nvPicPr>
        <p:blipFill rotWithShape="1">
          <a:blip r:embed="rId2">
            <a:extLst>
              <a:ext uri="{28A0092B-C50C-407E-A947-70E740481C1C}">
                <a14:useLocalDpi xmlns:a14="http://schemas.microsoft.com/office/drawing/2010/main" val="0"/>
              </a:ext>
            </a:extLst>
          </a:blip>
          <a:srcRect r="9742" b="32727"/>
          <a:stretch/>
        </p:blipFill>
        <p:spPr>
          <a:xfrm>
            <a:off x="762000" y="838200"/>
            <a:ext cx="8305799" cy="5105400"/>
          </a:xfrm>
        </p:spPr>
      </p:pic>
      <p:sp>
        <p:nvSpPr>
          <p:cNvPr id="6" name="Title 5"/>
          <p:cNvSpPr>
            <a:spLocks noGrp="1"/>
          </p:cNvSpPr>
          <p:nvPr>
            <p:ph type="title"/>
          </p:nvPr>
        </p:nvSpPr>
        <p:spPr/>
        <p:txBody>
          <a:bodyPr/>
          <a:lstStyle/>
          <a:p>
            <a:r>
              <a:rPr lang="en-US" dirty="0" smtClean="0"/>
              <a:t>Format </a:t>
            </a:r>
            <a:r>
              <a:rPr lang="en-US" dirty="0"/>
              <a:t>landing page</a:t>
            </a:r>
          </a:p>
        </p:txBody>
      </p:sp>
      <p:sp>
        <p:nvSpPr>
          <p:cNvPr id="3" name="Rectangle 2"/>
          <p:cNvSpPr/>
          <p:nvPr/>
        </p:nvSpPr>
        <p:spPr>
          <a:xfrm>
            <a:off x="4419600" y="5257800"/>
            <a:ext cx="1143000" cy="2286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26108425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990600" y="1143000"/>
            <a:ext cx="4040188" cy="304801"/>
          </a:xfrm>
        </p:spPr>
        <p:style>
          <a:lnRef idx="1">
            <a:schemeClr val="accent3"/>
          </a:lnRef>
          <a:fillRef idx="3">
            <a:schemeClr val="accent3"/>
          </a:fillRef>
          <a:effectRef idx="2">
            <a:schemeClr val="accent3"/>
          </a:effectRef>
          <a:fontRef idx="minor">
            <a:schemeClr val="lt1"/>
          </a:fontRef>
        </p:style>
        <p:txBody>
          <a:bodyPr/>
          <a:lstStyle/>
          <a:p>
            <a:r>
              <a:rPr lang="en-US" dirty="0" smtClean="0">
                <a:solidFill>
                  <a:schemeClr val="tx2">
                    <a:lumMod val="50000"/>
                  </a:schemeClr>
                </a:solidFill>
              </a:rPr>
              <a:t>Advantages</a:t>
            </a:r>
            <a:endParaRPr lang="en-US" dirty="0">
              <a:solidFill>
                <a:schemeClr val="tx2">
                  <a:lumMod val="50000"/>
                </a:schemeClr>
              </a:solidFill>
            </a:endParaRPr>
          </a:p>
        </p:txBody>
      </p:sp>
      <p:sp>
        <p:nvSpPr>
          <p:cNvPr id="3" name="Content Placeholder 2"/>
          <p:cNvSpPr>
            <a:spLocks noGrp="1"/>
          </p:cNvSpPr>
          <p:nvPr>
            <p:ph sz="half" idx="2"/>
          </p:nvPr>
        </p:nvSpPr>
        <p:spPr>
          <a:xfrm>
            <a:off x="1066800" y="1752600"/>
            <a:ext cx="4040188" cy="4068763"/>
          </a:xfrm>
        </p:spPr>
        <p:txBody>
          <a:bodyPr/>
          <a:lstStyle/>
          <a:p>
            <a:pPr>
              <a:buClrTx/>
              <a:buFont typeface="Wingdings" pitchFamily="2" charset="2"/>
              <a:buChar char="q"/>
            </a:pPr>
            <a:r>
              <a:rPr lang="en-US" dirty="0" smtClean="0"/>
              <a:t>Centralized </a:t>
            </a:r>
            <a:r>
              <a:rPr lang="en-US" dirty="0"/>
              <a:t>management of </a:t>
            </a:r>
            <a:r>
              <a:rPr lang="en-US" dirty="0" smtClean="0"/>
              <a:t>NUST’s </a:t>
            </a:r>
            <a:r>
              <a:rPr lang="en-US" dirty="0"/>
              <a:t>learning content for efficient searching and </a:t>
            </a:r>
            <a:r>
              <a:rPr lang="en-US" dirty="0" smtClean="0"/>
              <a:t>retrieval;</a:t>
            </a:r>
          </a:p>
          <a:p>
            <a:pPr>
              <a:buClrTx/>
              <a:buFont typeface="Wingdings" pitchFamily="2" charset="2"/>
              <a:buChar char="q"/>
            </a:pPr>
            <a:r>
              <a:rPr lang="en-US" sz="2000" dirty="0" smtClean="0"/>
              <a:t>Manage </a:t>
            </a:r>
            <a:r>
              <a:rPr lang="en-US" sz="2000" dirty="0"/>
              <a:t>and allocate tasks to </a:t>
            </a:r>
            <a:r>
              <a:rPr lang="en-US" sz="2000" dirty="0" smtClean="0"/>
              <a:t>team to </a:t>
            </a:r>
            <a:r>
              <a:rPr lang="en-US" sz="2000" dirty="0"/>
              <a:t>optimize the team’s full </a:t>
            </a:r>
            <a:r>
              <a:rPr lang="en-US" sz="2000" dirty="0" smtClean="0"/>
              <a:t>productivity</a:t>
            </a:r>
            <a:r>
              <a:rPr lang="en-US" dirty="0" smtClean="0"/>
              <a:t>;</a:t>
            </a:r>
          </a:p>
          <a:p>
            <a:pPr>
              <a:buClrTx/>
              <a:buFont typeface="Wingdings" pitchFamily="2" charset="2"/>
              <a:buChar char="q"/>
            </a:pPr>
            <a:r>
              <a:rPr lang="en-US" dirty="0"/>
              <a:t>Adhere to and enforce standard operating </a:t>
            </a:r>
            <a:r>
              <a:rPr lang="en-US" dirty="0" smtClean="0"/>
              <a:t>practices;</a:t>
            </a:r>
          </a:p>
          <a:p>
            <a:pPr>
              <a:buClrTx/>
              <a:buFont typeface="Wingdings" pitchFamily="2" charset="2"/>
              <a:buChar char="q"/>
            </a:pPr>
            <a:r>
              <a:rPr lang="en-US" dirty="0"/>
              <a:t>Consolidate tracking and reporting within a single system </a:t>
            </a:r>
            <a:endParaRPr lang="en-US" dirty="0" smtClean="0"/>
          </a:p>
          <a:p>
            <a:pPr>
              <a:buClrTx/>
              <a:buFont typeface="Wingdings" pitchFamily="2" charset="2"/>
              <a:buChar char="q"/>
            </a:pPr>
            <a:r>
              <a:rPr lang="en-US" dirty="0"/>
              <a:t>standardization of processes</a:t>
            </a:r>
            <a:endParaRPr lang="en-US" dirty="0" smtClean="0"/>
          </a:p>
          <a:p>
            <a:pPr>
              <a:buClrTx/>
              <a:buFont typeface="Wingdings" pitchFamily="2" charset="2"/>
              <a:buChar char="q"/>
            </a:pPr>
            <a:endParaRPr lang="en-US" sz="2000" dirty="0" smtClean="0"/>
          </a:p>
          <a:p>
            <a:pPr>
              <a:buClrTx/>
              <a:buFont typeface="Wingdings" pitchFamily="2" charset="2"/>
              <a:buChar char="q"/>
            </a:pPr>
            <a:endParaRPr lang="en-US" sz="2000" dirty="0"/>
          </a:p>
        </p:txBody>
      </p:sp>
      <p:sp>
        <p:nvSpPr>
          <p:cNvPr id="6" name="Title 5"/>
          <p:cNvSpPr>
            <a:spLocks noGrp="1"/>
          </p:cNvSpPr>
          <p:nvPr>
            <p:ph type="title"/>
          </p:nvPr>
        </p:nvSpPr>
        <p:spPr/>
        <p:txBody>
          <a:bodyPr/>
          <a:lstStyle/>
          <a:p>
            <a:r>
              <a:rPr lang="en-US" dirty="0" smtClean="0"/>
              <a:t>MODELS</a:t>
            </a:r>
            <a:endParaRPr lang="en-US" dirty="0"/>
          </a:p>
        </p:txBody>
      </p:sp>
      <p:sp>
        <p:nvSpPr>
          <p:cNvPr id="7" name="Text Placeholder 6"/>
          <p:cNvSpPr>
            <a:spLocks noGrp="1"/>
          </p:cNvSpPr>
          <p:nvPr>
            <p:ph type="body" sz="quarter" idx="13"/>
          </p:nvPr>
        </p:nvSpPr>
        <p:spPr/>
        <p:txBody>
          <a:bodyPr/>
          <a:lstStyle/>
          <a:p>
            <a:r>
              <a:rPr lang="en-US" dirty="0" smtClean="0"/>
              <a:t>Centralized Model</a:t>
            </a:r>
            <a:endParaRPr lang="en-US" dirty="0"/>
          </a:p>
        </p:txBody>
      </p:sp>
      <p:sp>
        <p:nvSpPr>
          <p:cNvPr id="10" name="Text Placeholder 1"/>
          <p:cNvSpPr>
            <a:spLocks noGrp="1"/>
          </p:cNvSpPr>
          <p:nvPr>
            <p:ph type="body" idx="12"/>
          </p:nvPr>
        </p:nvSpPr>
        <p:spPr>
          <a:xfrm>
            <a:off x="5085121" y="1143000"/>
            <a:ext cx="4040188" cy="304801"/>
          </a:xfrm>
        </p:spPr>
        <p:style>
          <a:lnRef idx="1">
            <a:schemeClr val="accent3"/>
          </a:lnRef>
          <a:fillRef idx="3">
            <a:schemeClr val="accent3"/>
          </a:fillRef>
          <a:effectRef idx="2">
            <a:schemeClr val="accent3"/>
          </a:effectRef>
          <a:fontRef idx="minor">
            <a:schemeClr val="lt1"/>
          </a:fontRef>
        </p:style>
        <p:txBody>
          <a:bodyPr/>
          <a:lstStyle/>
          <a:p>
            <a:r>
              <a:rPr lang="en-US" dirty="0" smtClean="0">
                <a:solidFill>
                  <a:schemeClr val="tx2">
                    <a:lumMod val="50000"/>
                  </a:schemeClr>
                </a:solidFill>
              </a:rPr>
              <a:t>Disadvantages</a:t>
            </a:r>
            <a:endParaRPr lang="en-US" dirty="0">
              <a:solidFill>
                <a:schemeClr val="tx2">
                  <a:lumMod val="50000"/>
                </a:schemeClr>
              </a:solidFill>
            </a:endParaRPr>
          </a:p>
        </p:txBody>
      </p:sp>
      <p:sp>
        <p:nvSpPr>
          <p:cNvPr id="11" name="Content Placeholder 2"/>
          <p:cNvSpPr>
            <a:spLocks noGrp="1"/>
          </p:cNvSpPr>
          <p:nvPr>
            <p:ph sz="half" idx="2"/>
          </p:nvPr>
        </p:nvSpPr>
        <p:spPr>
          <a:xfrm>
            <a:off x="5257800" y="1676400"/>
            <a:ext cx="3886200" cy="4068763"/>
          </a:xfrm>
        </p:spPr>
        <p:txBody>
          <a:bodyPr/>
          <a:lstStyle/>
          <a:p>
            <a:pPr>
              <a:buClrTx/>
              <a:buFont typeface="Wingdings" pitchFamily="2" charset="2"/>
              <a:buChar char="q"/>
            </a:pPr>
            <a:r>
              <a:rPr lang="en-US" dirty="0"/>
              <a:t>implement effective processes, controls and communications </a:t>
            </a:r>
            <a:r>
              <a:rPr lang="en-US" dirty="0" smtClean="0"/>
              <a:t>;</a:t>
            </a:r>
          </a:p>
          <a:p>
            <a:pPr>
              <a:buClrTx/>
              <a:buFont typeface="Wingdings" pitchFamily="2" charset="2"/>
              <a:buChar char="q"/>
            </a:pPr>
            <a:r>
              <a:rPr lang="en-US" dirty="0" smtClean="0"/>
              <a:t>If there is a failure at the LMS central site it would effect all the off-site campuses;</a:t>
            </a:r>
          </a:p>
          <a:p>
            <a:pPr>
              <a:buClrTx/>
              <a:buFont typeface="Wingdings" pitchFamily="2" charset="2"/>
              <a:buChar char="q"/>
            </a:pPr>
            <a:r>
              <a:rPr lang="en-US" dirty="0" smtClean="0"/>
              <a:t>Increased responsibility for management &amp; Server Breakdown;</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990600" y="1143000"/>
            <a:ext cx="4040188" cy="304801"/>
          </a:xfrm>
        </p:spPr>
        <p:style>
          <a:lnRef idx="1">
            <a:schemeClr val="accent3"/>
          </a:lnRef>
          <a:fillRef idx="3">
            <a:schemeClr val="accent3"/>
          </a:fillRef>
          <a:effectRef idx="2">
            <a:schemeClr val="accent3"/>
          </a:effectRef>
          <a:fontRef idx="minor">
            <a:schemeClr val="lt1"/>
          </a:fontRef>
        </p:style>
        <p:txBody>
          <a:bodyPr/>
          <a:lstStyle/>
          <a:p>
            <a:r>
              <a:rPr lang="en-US" dirty="0" smtClean="0">
                <a:solidFill>
                  <a:schemeClr val="tx2">
                    <a:lumMod val="50000"/>
                  </a:schemeClr>
                </a:solidFill>
              </a:rPr>
              <a:t>Advantages</a:t>
            </a:r>
            <a:endParaRPr lang="en-US" dirty="0">
              <a:solidFill>
                <a:schemeClr val="tx2">
                  <a:lumMod val="50000"/>
                </a:schemeClr>
              </a:solidFill>
            </a:endParaRPr>
          </a:p>
        </p:txBody>
      </p:sp>
      <p:sp>
        <p:nvSpPr>
          <p:cNvPr id="3" name="Content Placeholder 2"/>
          <p:cNvSpPr>
            <a:spLocks noGrp="1"/>
          </p:cNvSpPr>
          <p:nvPr>
            <p:ph sz="half" idx="2"/>
          </p:nvPr>
        </p:nvSpPr>
        <p:spPr>
          <a:xfrm>
            <a:off x="1066800" y="1752600"/>
            <a:ext cx="4040188" cy="4068763"/>
          </a:xfrm>
        </p:spPr>
        <p:txBody>
          <a:bodyPr/>
          <a:lstStyle/>
          <a:p>
            <a:pPr>
              <a:buClrTx/>
              <a:buFont typeface="Wingdings" pitchFamily="2" charset="2"/>
              <a:buChar char="q"/>
            </a:pPr>
            <a:r>
              <a:rPr lang="en-US" dirty="0" smtClean="0"/>
              <a:t>Less Costly in terms of Hardware as the schools would be accommodated on </a:t>
            </a:r>
            <a:r>
              <a:rPr lang="en-US" dirty="0" smtClean="0"/>
              <a:t>existing setup </a:t>
            </a:r>
            <a:r>
              <a:rPr lang="en-US" dirty="0" smtClean="0"/>
              <a:t>the servers which would only require an upgrade;</a:t>
            </a:r>
          </a:p>
          <a:p>
            <a:pPr>
              <a:buClrTx/>
              <a:buFont typeface="Wingdings" pitchFamily="2" charset="2"/>
              <a:buChar char="q"/>
            </a:pPr>
            <a:r>
              <a:rPr lang="en-US" dirty="0" smtClean="0"/>
              <a:t>Less time taken in deployment;</a:t>
            </a:r>
          </a:p>
          <a:p>
            <a:pPr>
              <a:buClrTx/>
              <a:buFont typeface="Wingdings" pitchFamily="2" charset="2"/>
              <a:buChar char="q"/>
            </a:pPr>
            <a:r>
              <a:rPr lang="en-US" dirty="0" smtClean="0"/>
              <a:t>Less time taken in terms of Training the employees;</a:t>
            </a:r>
          </a:p>
          <a:p>
            <a:pPr>
              <a:buClrTx/>
              <a:buFont typeface="Wingdings" pitchFamily="2" charset="2"/>
              <a:buChar char="q"/>
            </a:pPr>
            <a:r>
              <a:rPr lang="en-US" dirty="0" smtClean="0"/>
              <a:t>Encourage Uniformity &amp; Usability;</a:t>
            </a:r>
          </a:p>
          <a:p>
            <a:pPr>
              <a:buClrTx/>
              <a:buFont typeface="Wingdings" pitchFamily="2" charset="2"/>
              <a:buChar char="q"/>
            </a:pPr>
            <a:r>
              <a:rPr lang="en-US" dirty="0" smtClean="0"/>
              <a:t>Easily Document compliance;</a:t>
            </a:r>
          </a:p>
          <a:p>
            <a:pPr>
              <a:buClrTx/>
              <a:buFont typeface="Wingdings" pitchFamily="2" charset="2"/>
              <a:buChar char="q"/>
            </a:pPr>
            <a:r>
              <a:rPr lang="en-US" dirty="0" smtClean="0"/>
              <a:t>Reduce the cost of maintaining multiple LMS;</a:t>
            </a:r>
          </a:p>
          <a:p>
            <a:pPr>
              <a:buClrTx/>
              <a:buFont typeface="Wingdings" pitchFamily="2" charset="2"/>
              <a:buChar char="q"/>
            </a:pPr>
            <a:endParaRPr lang="en-US" dirty="0" smtClean="0"/>
          </a:p>
          <a:p>
            <a:pPr>
              <a:buClrTx/>
              <a:buFont typeface="Wingdings" pitchFamily="2" charset="2"/>
              <a:buChar char="q"/>
            </a:pPr>
            <a:endParaRPr lang="en-US" dirty="0" smtClean="0"/>
          </a:p>
          <a:p>
            <a:pPr>
              <a:buClrTx/>
              <a:buFont typeface="Wingdings" pitchFamily="2" charset="2"/>
              <a:buChar char="q"/>
            </a:pPr>
            <a:endParaRPr lang="en-US" sz="2000" dirty="0" smtClean="0"/>
          </a:p>
          <a:p>
            <a:pPr>
              <a:buClrTx/>
              <a:buFont typeface="Wingdings" pitchFamily="2" charset="2"/>
              <a:buChar char="q"/>
            </a:pPr>
            <a:endParaRPr lang="en-US" sz="2000" dirty="0"/>
          </a:p>
        </p:txBody>
      </p:sp>
      <p:sp>
        <p:nvSpPr>
          <p:cNvPr id="6" name="Title 5"/>
          <p:cNvSpPr>
            <a:spLocks noGrp="1"/>
          </p:cNvSpPr>
          <p:nvPr>
            <p:ph type="title"/>
          </p:nvPr>
        </p:nvSpPr>
        <p:spPr/>
        <p:txBody>
          <a:bodyPr/>
          <a:lstStyle/>
          <a:p>
            <a:r>
              <a:rPr lang="en-US" dirty="0" smtClean="0"/>
              <a:t>MODELS</a:t>
            </a:r>
            <a:endParaRPr lang="en-US" dirty="0"/>
          </a:p>
        </p:txBody>
      </p:sp>
      <p:sp>
        <p:nvSpPr>
          <p:cNvPr id="7" name="Text Placeholder 6"/>
          <p:cNvSpPr>
            <a:spLocks noGrp="1"/>
          </p:cNvSpPr>
          <p:nvPr>
            <p:ph type="body" sz="quarter" idx="13"/>
          </p:nvPr>
        </p:nvSpPr>
        <p:spPr/>
        <p:txBody>
          <a:bodyPr/>
          <a:lstStyle/>
          <a:p>
            <a:r>
              <a:rPr lang="en-US" dirty="0" smtClean="0"/>
              <a:t>Centralized Model</a:t>
            </a:r>
            <a:endParaRPr lang="en-US" dirty="0"/>
          </a:p>
        </p:txBody>
      </p:sp>
      <p:sp>
        <p:nvSpPr>
          <p:cNvPr id="10" name="Text Placeholder 1"/>
          <p:cNvSpPr>
            <a:spLocks noGrp="1"/>
          </p:cNvSpPr>
          <p:nvPr>
            <p:ph type="body" idx="12"/>
          </p:nvPr>
        </p:nvSpPr>
        <p:spPr>
          <a:xfrm>
            <a:off x="5085121" y="1143000"/>
            <a:ext cx="4040188" cy="304801"/>
          </a:xfrm>
        </p:spPr>
        <p:style>
          <a:lnRef idx="1">
            <a:schemeClr val="accent3"/>
          </a:lnRef>
          <a:fillRef idx="3">
            <a:schemeClr val="accent3"/>
          </a:fillRef>
          <a:effectRef idx="2">
            <a:schemeClr val="accent3"/>
          </a:effectRef>
          <a:fontRef idx="minor">
            <a:schemeClr val="lt1"/>
          </a:fontRef>
        </p:style>
        <p:txBody>
          <a:bodyPr/>
          <a:lstStyle/>
          <a:p>
            <a:r>
              <a:rPr lang="en-US" dirty="0" smtClean="0">
                <a:solidFill>
                  <a:schemeClr val="tx2">
                    <a:lumMod val="50000"/>
                  </a:schemeClr>
                </a:solidFill>
              </a:rPr>
              <a:t>Disadvantages</a:t>
            </a:r>
            <a:endParaRPr lang="en-US" dirty="0">
              <a:solidFill>
                <a:schemeClr val="tx2">
                  <a:lumMod val="50000"/>
                </a:schemeClr>
              </a:solidFill>
            </a:endParaRPr>
          </a:p>
        </p:txBody>
      </p:sp>
      <p:sp>
        <p:nvSpPr>
          <p:cNvPr id="11" name="Content Placeholder 2"/>
          <p:cNvSpPr>
            <a:spLocks noGrp="1"/>
          </p:cNvSpPr>
          <p:nvPr>
            <p:ph sz="half" idx="2"/>
          </p:nvPr>
        </p:nvSpPr>
        <p:spPr>
          <a:xfrm>
            <a:off x="5257800" y="1676400"/>
            <a:ext cx="3886200" cy="4068763"/>
          </a:xfrm>
        </p:spPr>
        <p:txBody>
          <a:bodyPr/>
          <a:lstStyle/>
          <a:p>
            <a:pPr>
              <a:buClrTx/>
              <a:buFont typeface="Wingdings" pitchFamily="2" charset="2"/>
              <a:buChar char="q"/>
            </a:pPr>
            <a:endParaRPr lang="en-US" dirty="0" smtClean="0"/>
          </a:p>
        </p:txBody>
      </p:sp>
    </p:spTree>
    <p:extLst>
      <p:ext uri="{BB962C8B-B14F-4D97-AF65-F5344CB8AC3E}">
        <p14:creationId xmlns:p14="http://schemas.microsoft.com/office/powerpoint/2010/main" val="70741365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990600" y="1143000"/>
            <a:ext cx="4040188" cy="304801"/>
          </a:xfrm>
        </p:spPr>
        <p:style>
          <a:lnRef idx="1">
            <a:schemeClr val="accent3"/>
          </a:lnRef>
          <a:fillRef idx="3">
            <a:schemeClr val="accent3"/>
          </a:fillRef>
          <a:effectRef idx="2">
            <a:schemeClr val="accent3"/>
          </a:effectRef>
          <a:fontRef idx="minor">
            <a:schemeClr val="lt1"/>
          </a:fontRef>
        </p:style>
        <p:txBody>
          <a:bodyPr/>
          <a:lstStyle/>
          <a:p>
            <a:r>
              <a:rPr lang="en-US" dirty="0" smtClean="0">
                <a:solidFill>
                  <a:schemeClr val="tx2">
                    <a:lumMod val="50000"/>
                  </a:schemeClr>
                </a:solidFill>
              </a:rPr>
              <a:t>Advantages</a:t>
            </a:r>
            <a:endParaRPr lang="en-US" dirty="0">
              <a:solidFill>
                <a:schemeClr val="tx2">
                  <a:lumMod val="50000"/>
                </a:schemeClr>
              </a:solidFill>
            </a:endParaRPr>
          </a:p>
        </p:txBody>
      </p:sp>
      <p:sp>
        <p:nvSpPr>
          <p:cNvPr id="3" name="Content Placeholder 2"/>
          <p:cNvSpPr>
            <a:spLocks noGrp="1"/>
          </p:cNvSpPr>
          <p:nvPr>
            <p:ph sz="half" idx="2"/>
          </p:nvPr>
        </p:nvSpPr>
        <p:spPr>
          <a:xfrm>
            <a:off x="1066800" y="1752600"/>
            <a:ext cx="4040188" cy="4068763"/>
          </a:xfrm>
        </p:spPr>
        <p:txBody>
          <a:bodyPr/>
          <a:lstStyle/>
          <a:p>
            <a:pPr>
              <a:buClrTx/>
              <a:buFont typeface="Wingdings" pitchFamily="2" charset="2"/>
              <a:buChar char="q"/>
            </a:pPr>
            <a:r>
              <a:rPr lang="en-US" dirty="0"/>
              <a:t> </a:t>
            </a:r>
            <a:r>
              <a:rPr lang="en-US" dirty="0" smtClean="0"/>
              <a:t>Less Responsibility;</a:t>
            </a:r>
          </a:p>
          <a:p>
            <a:pPr>
              <a:buClrTx/>
              <a:buFont typeface="Wingdings" pitchFamily="2" charset="2"/>
              <a:buChar char="q"/>
            </a:pPr>
            <a:r>
              <a:rPr lang="en-US" sz="2000" dirty="0" smtClean="0"/>
              <a:t>Provides greater opportunities for learning through collaboration;</a:t>
            </a:r>
          </a:p>
          <a:p>
            <a:pPr>
              <a:buClrTx/>
              <a:buFont typeface="Wingdings" pitchFamily="2" charset="2"/>
              <a:buChar char="q"/>
            </a:pPr>
            <a:r>
              <a:rPr lang="en-US" dirty="0" smtClean="0"/>
              <a:t>In case LMS Central faces any server, internet connectivity or hardware issues the offsite campuses would not be affected;</a:t>
            </a:r>
          </a:p>
          <a:p>
            <a:pPr>
              <a:buClrTx/>
              <a:buFont typeface="Wingdings" pitchFamily="2" charset="2"/>
              <a:buChar char="q"/>
            </a:pPr>
            <a:r>
              <a:rPr lang="en-US" dirty="0" smtClean="0"/>
              <a:t>Easy Employee Management ;</a:t>
            </a:r>
          </a:p>
          <a:p>
            <a:pPr>
              <a:buClrTx/>
              <a:buFont typeface="Wingdings" pitchFamily="2" charset="2"/>
              <a:buChar char="q"/>
            </a:pPr>
            <a:r>
              <a:rPr lang="en-US" dirty="0" smtClean="0"/>
              <a:t>Quick &amp; Easy Hardware Maintenance and Support;</a:t>
            </a:r>
          </a:p>
          <a:p>
            <a:pPr>
              <a:buClrTx/>
              <a:buFont typeface="Wingdings" pitchFamily="2" charset="2"/>
              <a:buChar char="q"/>
            </a:pPr>
            <a:endParaRPr lang="en-US" dirty="0" smtClean="0"/>
          </a:p>
          <a:p>
            <a:pPr>
              <a:buClrTx/>
              <a:buFont typeface="Wingdings" pitchFamily="2" charset="2"/>
              <a:buChar char="q"/>
            </a:pPr>
            <a:endParaRPr lang="en-US" dirty="0" smtClean="0"/>
          </a:p>
          <a:p>
            <a:pPr>
              <a:buClrTx/>
              <a:buFont typeface="Wingdings" pitchFamily="2" charset="2"/>
              <a:buChar char="q"/>
            </a:pPr>
            <a:endParaRPr lang="en-US" dirty="0" smtClean="0"/>
          </a:p>
          <a:p>
            <a:pPr marL="0" indent="0">
              <a:buClrTx/>
              <a:buNone/>
            </a:pPr>
            <a:endParaRPr lang="en-US" dirty="0" smtClean="0"/>
          </a:p>
          <a:p>
            <a:pPr>
              <a:buClrTx/>
              <a:buFont typeface="Wingdings" pitchFamily="2" charset="2"/>
              <a:buChar char="q"/>
            </a:pPr>
            <a:endParaRPr lang="en-US" sz="2000" dirty="0" smtClean="0"/>
          </a:p>
          <a:p>
            <a:pPr>
              <a:buClrTx/>
              <a:buFont typeface="Wingdings" pitchFamily="2" charset="2"/>
              <a:buChar char="q"/>
            </a:pPr>
            <a:endParaRPr lang="en-US" sz="2000" dirty="0"/>
          </a:p>
        </p:txBody>
      </p:sp>
      <p:sp>
        <p:nvSpPr>
          <p:cNvPr id="6" name="Title 5"/>
          <p:cNvSpPr>
            <a:spLocks noGrp="1"/>
          </p:cNvSpPr>
          <p:nvPr>
            <p:ph type="title"/>
          </p:nvPr>
        </p:nvSpPr>
        <p:spPr/>
        <p:txBody>
          <a:bodyPr/>
          <a:lstStyle/>
          <a:p>
            <a:r>
              <a:rPr lang="en-US" dirty="0" smtClean="0"/>
              <a:t>MODELS</a:t>
            </a:r>
            <a:endParaRPr lang="en-US" dirty="0"/>
          </a:p>
        </p:txBody>
      </p:sp>
      <p:sp>
        <p:nvSpPr>
          <p:cNvPr id="7" name="Text Placeholder 6"/>
          <p:cNvSpPr>
            <a:spLocks noGrp="1"/>
          </p:cNvSpPr>
          <p:nvPr>
            <p:ph type="body" sz="quarter" idx="13"/>
          </p:nvPr>
        </p:nvSpPr>
        <p:spPr/>
        <p:txBody>
          <a:bodyPr/>
          <a:lstStyle/>
          <a:p>
            <a:r>
              <a:rPr lang="en-US" dirty="0" smtClean="0"/>
              <a:t>De-centralized Model</a:t>
            </a:r>
            <a:endParaRPr lang="en-US" dirty="0"/>
          </a:p>
        </p:txBody>
      </p:sp>
      <p:sp>
        <p:nvSpPr>
          <p:cNvPr id="10" name="Text Placeholder 1"/>
          <p:cNvSpPr>
            <a:spLocks noGrp="1"/>
          </p:cNvSpPr>
          <p:nvPr>
            <p:ph type="body" idx="12"/>
          </p:nvPr>
        </p:nvSpPr>
        <p:spPr>
          <a:xfrm>
            <a:off x="5085121" y="1143000"/>
            <a:ext cx="4040188" cy="304801"/>
          </a:xfrm>
        </p:spPr>
        <p:style>
          <a:lnRef idx="1">
            <a:schemeClr val="accent3"/>
          </a:lnRef>
          <a:fillRef idx="3">
            <a:schemeClr val="accent3"/>
          </a:fillRef>
          <a:effectRef idx="2">
            <a:schemeClr val="accent3"/>
          </a:effectRef>
          <a:fontRef idx="minor">
            <a:schemeClr val="lt1"/>
          </a:fontRef>
        </p:style>
        <p:txBody>
          <a:bodyPr/>
          <a:lstStyle/>
          <a:p>
            <a:r>
              <a:rPr lang="en-US" dirty="0" smtClean="0">
                <a:solidFill>
                  <a:schemeClr val="tx2">
                    <a:lumMod val="50000"/>
                  </a:schemeClr>
                </a:solidFill>
              </a:rPr>
              <a:t>Disadvantages</a:t>
            </a:r>
            <a:endParaRPr lang="en-US" dirty="0">
              <a:solidFill>
                <a:schemeClr val="tx2">
                  <a:lumMod val="50000"/>
                </a:schemeClr>
              </a:solidFill>
            </a:endParaRPr>
          </a:p>
        </p:txBody>
      </p:sp>
      <p:sp>
        <p:nvSpPr>
          <p:cNvPr id="11" name="Content Placeholder 2"/>
          <p:cNvSpPr>
            <a:spLocks noGrp="1"/>
          </p:cNvSpPr>
          <p:nvPr>
            <p:ph sz="half" idx="2"/>
          </p:nvPr>
        </p:nvSpPr>
        <p:spPr>
          <a:xfrm>
            <a:off x="5257800" y="1676400"/>
            <a:ext cx="3886200" cy="4068763"/>
          </a:xfrm>
        </p:spPr>
        <p:txBody>
          <a:bodyPr/>
          <a:lstStyle/>
          <a:p>
            <a:pPr>
              <a:buClrTx/>
              <a:buFont typeface="Wingdings" pitchFamily="2" charset="2"/>
              <a:buChar char="q"/>
            </a:pPr>
            <a:r>
              <a:rPr lang="en-US" dirty="0" smtClean="0"/>
              <a:t>More Costly in terms  of Hardware;</a:t>
            </a:r>
          </a:p>
          <a:p>
            <a:pPr>
              <a:buClrTx/>
              <a:buFont typeface="Wingdings" pitchFamily="2" charset="2"/>
              <a:buChar char="q"/>
            </a:pPr>
            <a:r>
              <a:rPr lang="en-US" dirty="0" smtClean="0"/>
              <a:t>More time  &amp; resources required to implement</a:t>
            </a:r>
          </a:p>
          <a:p>
            <a:pPr>
              <a:buClrTx/>
              <a:buFont typeface="Wingdings" pitchFamily="2" charset="2"/>
              <a:buChar char="q"/>
            </a:pPr>
            <a:r>
              <a:rPr lang="en-US" dirty="0" smtClean="0"/>
              <a:t>Cannot </a:t>
            </a:r>
            <a:r>
              <a:rPr lang="en-US" dirty="0"/>
              <a:t>work collectively to solve problems together </a:t>
            </a:r>
            <a:endParaRPr lang="en-US" dirty="0" smtClean="0"/>
          </a:p>
          <a:p>
            <a:pPr>
              <a:buClrTx/>
              <a:buFont typeface="Wingdings" pitchFamily="2" charset="2"/>
              <a:buChar char="q"/>
            </a:pPr>
            <a:r>
              <a:rPr lang="en-US" dirty="0" smtClean="0"/>
              <a:t>De-Centralized </a:t>
            </a:r>
            <a:r>
              <a:rPr lang="en-US" dirty="0"/>
              <a:t>management of NUST’s learning content </a:t>
            </a:r>
            <a:r>
              <a:rPr lang="en-US" dirty="0" smtClean="0"/>
              <a:t>would delay searching </a:t>
            </a:r>
            <a:r>
              <a:rPr lang="en-US" dirty="0"/>
              <a:t>and </a:t>
            </a:r>
            <a:r>
              <a:rPr lang="en-US" dirty="0" smtClean="0"/>
              <a:t>retrieval;</a:t>
            </a:r>
          </a:p>
          <a:p>
            <a:pPr>
              <a:buClrTx/>
              <a:buFont typeface="Wingdings" pitchFamily="2" charset="2"/>
              <a:buChar char="q"/>
            </a:pPr>
            <a:r>
              <a:rPr lang="en-US" dirty="0" smtClean="0"/>
              <a:t>Cannot enforce </a:t>
            </a:r>
            <a:r>
              <a:rPr lang="en-US" dirty="0"/>
              <a:t>standard operating </a:t>
            </a:r>
            <a:r>
              <a:rPr lang="en-US" dirty="0" smtClean="0"/>
              <a:t>practices;</a:t>
            </a:r>
          </a:p>
          <a:p>
            <a:pPr>
              <a:buClrTx/>
              <a:buFont typeface="Wingdings" pitchFamily="2" charset="2"/>
              <a:buChar char="q"/>
            </a:pPr>
            <a:r>
              <a:rPr lang="en-US" dirty="0" smtClean="0"/>
              <a:t>Requires extensive training;</a:t>
            </a:r>
          </a:p>
        </p:txBody>
      </p:sp>
    </p:spTree>
    <p:extLst>
      <p:ext uri="{BB962C8B-B14F-4D97-AF65-F5344CB8AC3E}">
        <p14:creationId xmlns:p14="http://schemas.microsoft.com/office/powerpoint/2010/main" val="143732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990600" y="1143000"/>
            <a:ext cx="4040188" cy="304801"/>
          </a:xfrm>
        </p:spPr>
        <p:style>
          <a:lnRef idx="1">
            <a:schemeClr val="accent3"/>
          </a:lnRef>
          <a:fillRef idx="3">
            <a:schemeClr val="accent3"/>
          </a:fillRef>
          <a:effectRef idx="2">
            <a:schemeClr val="accent3"/>
          </a:effectRef>
          <a:fontRef idx="minor">
            <a:schemeClr val="lt1"/>
          </a:fontRef>
        </p:style>
        <p:txBody>
          <a:bodyPr/>
          <a:lstStyle/>
          <a:p>
            <a:r>
              <a:rPr lang="en-US" dirty="0" smtClean="0">
                <a:solidFill>
                  <a:schemeClr val="tx2">
                    <a:lumMod val="50000"/>
                  </a:schemeClr>
                </a:solidFill>
              </a:rPr>
              <a:t>Advantages</a:t>
            </a:r>
            <a:endParaRPr lang="en-US" dirty="0">
              <a:solidFill>
                <a:schemeClr val="tx2">
                  <a:lumMod val="50000"/>
                </a:schemeClr>
              </a:solidFill>
            </a:endParaRPr>
          </a:p>
        </p:txBody>
      </p:sp>
      <p:sp>
        <p:nvSpPr>
          <p:cNvPr id="3" name="Content Placeholder 2"/>
          <p:cNvSpPr>
            <a:spLocks noGrp="1"/>
          </p:cNvSpPr>
          <p:nvPr>
            <p:ph sz="half" idx="2"/>
          </p:nvPr>
        </p:nvSpPr>
        <p:spPr>
          <a:xfrm>
            <a:off x="1066800" y="1752600"/>
            <a:ext cx="4040188" cy="4068763"/>
          </a:xfrm>
        </p:spPr>
        <p:txBody>
          <a:bodyPr>
            <a:normAutofit lnSpcReduction="10000"/>
          </a:bodyPr>
          <a:lstStyle/>
          <a:p>
            <a:pPr>
              <a:buClrTx/>
              <a:buFont typeface="Wingdings" pitchFamily="2" charset="2"/>
              <a:buChar char="q"/>
            </a:pPr>
            <a:r>
              <a:rPr lang="en-US" dirty="0" smtClean="0"/>
              <a:t>In this model NUST Central &amp; the Constituents would not Share Accountability;</a:t>
            </a:r>
          </a:p>
          <a:p>
            <a:pPr>
              <a:buClrTx/>
              <a:buFont typeface="Wingdings" pitchFamily="2" charset="2"/>
              <a:buChar char="q"/>
            </a:pPr>
            <a:r>
              <a:rPr lang="en-US" dirty="0" smtClean="0"/>
              <a:t>NUST Central would not have to share the costs of hardware;</a:t>
            </a:r>
          </a:p>
          <a:p>
            <a:pPr>
              <a:buClrTx/>
              <a:buFont typeface="Wingdings" pitchFamily="2" charset="2"/>
              <a:buChar char="q"/>
            </a:pPr>
            <a:r>
              <a:rPr lang="en-US" dirty="0" smtClean="0"/>
              <a:t>No networking issues would be faced;</a:t>
            </a:r>
          </a:p>
          <a:p>
            <a:pPr>
              <a:buClrTx/>
              <a:buFont typeface="Wingdings" pitchFamily="2" charset="2"/>
              <a:buChar char="q"/>
            </a:pPr>
            <a:r>
              <a:rPr lang="en-US" dirty="0" smtClean="0"/>
              <a:t>External hosting is more cost effective than internal hosting;</a:t>
            </a:r>
          </a:p>
          <a:p>
            <a:pPr>
              <a:buClrTx/>
              <a:buFont typeface="Wingdings" pitchFamily="2" charset="2"/>
              <a:buChar char="q"/>
            </a:pPr>
            <a:r>
              <a:rPr lang="en-US" dirty="0" smtClean="0"/>
              <a:t>The focus of NUST central would remain fixed on management of learning rather than technology issues;</a:t>
            </a:r>
          </a:p>
          <a:p>
            <a:pPr>
              <a:buClrTx/>
              <a:buFont typeface="Wingdings" pitchFamily="2" charset="2"/>
              <a:buChar char="q"/>
            </a:pPr>
            <a:endParaRPr lang="en-US" sz="2000" dirty="0" smtClean="0"/>
          </a:p>
          <a:p>
            <a:pPr>
              <a:buClrTx/>
              <a:buFont typeface="Wingdings" pitchFamily="2" charset="2"/>
              <a:buChar char="q"/>
            </a:pPr>
            <a:endParaRPr lang="en-US" sz="2000" dirty="0"/>
          </a:p>
        </p:txBody>
      </p:sp>
      <p:sp>
        <p:nvSpPr>
          <p:cNvPr id="6" name="Title 5"/>
          <p:cNvSpPr>
            <a:spLocks noGrp="1"/>
          </p:cNvSpPr>
          <p:nvPr>
            <p:ph type="title"/>
          </p:nvPr>
        </p:nvSpPr>
        <p:spPr/>
        <p:txBody>
          <a:bodyPr/>
          <a:lstStyle/>
          <a:p>
            <a:r>
              <a:rPr lang="en-US" dirty="0" smtClean="0"/>
              <a:t>MODELS</a:t>
            </a:r>
            <a:endParaRPr lang="en-US" dirty="0"/>
          </a:p>
        </p:txBody>
      </p:sp>
      <p:sp>
        <p:nvSpPr>
          <p:cNvPr id="7" name="Text Placeholder 6"/>
          <p:cNvSpPr>
            <a:spLocks noGrp="1"/>
          </p:cNvSpPr>
          <p:nvPr>
            <p:ph type="body" sz="quarter" idx="13"/>
          </p:nvPr>
        </p:nvSpPr>
        <p:spPr/>
        <p:txBody>
          <a:bodyPr/>
          <a:lstStyle/>
          <a:p>
            <a:r>
              <a:rPr lang="en-US" dirty="0" smtClean="0"/>
              <a:t>De-Centralized Model</a:t>
            </a:r>
            <a:endParaRPr lang="en-US" dirty="0"/>
          </a:p>
        </p:txBody>
      </p:sp>
      <p:sp>
        <p:nvSpPr>
          <p:cNvPr id="10" name="Text Placeholder 1"/>
          <p:cNvSpPr>
            <a:spLocks noGrp="1"/>
          </p:cNvSpPr>
          <p:nvPr>
            <p:ph type="body" idx="12"/>
          </p:nvPr>
        </p:nvSpPr>
        <p:spPr>
          <a:xfrm>
            <a:off x="5085121" y="1143000"/>
            <a:ext cx="4040188" cy="304801"/>
          </a:xfrm>
        </p:spPr>
        <p:style>
          <a:lnRef idx="1">
            <a:schemeClr val="accent3"/>
          </a:lnRef>
          <a:fillRef idx="3">
            <a:schemeClr val="accent3"/>
          </a:fillRef>
          <a:effectRef idx="2">
            <a:schemeClr val="accent3"/>
          </a:effectRef>
          <a:fontRef idx="minor">
            <a:schemeClr val="lt1"/>
          </a:fontRef>
        </p:style>
        <p:txBody>
          <a:bodyPr/>
          <a:lstStyle/>
          <a:p>
            <a:r>
              <a:rPr lang="en-US" dirty="0" smtClean="0">
                <a:solidFill>
                  <a:schemeClr val="tx2">
                    <a:lumMod val="50000"/>
                  </a:schemeClr>
                </a:solidFill>
              </a:rPr>
              <a:t>Disadvantages</a:t>
            </a:r>
            <a:endParaRPr lang="en-US" dirty="0">
              <a:solidFill>
                <a:schemeClr val="tx2">
                  <a:lumMod val="50000"/>
                </a:schemeClr>
              </a:solidFill>
            </a:endParaRPr>
          </a:p>
        </p:txBody>
      </p:sp>
      <p:sp>
        <p:nvSpPr>
          <p:cNvPr id="11" name="Content Placeholder 2"/>
          <p:cNvSpPr>
            <a:spLocks noGrp="1"/>
          </p:cNvSpPr>
          <p:nvPr>
            <p:ph sz="half" idx="2"/>
          </p:nvPr>
        </p:nvSpPr>
        <p:spPr>
          <a:xfrm>
            <a:off x="5257800" y="1676400"/>
            <a:ext cx="3886200" cy="4068763"/>
          </a:xfrm>
        </p:spPr>
        <p:txBody>
          <a:bodyPr/>
          <a:lstStyle/>
          <a:p>
            <a:pPr>
              <a:buClrTx/>
              <a:buFont typeface="Wingdings" pitchFamily="2" charset="2"/>
              <a:buChar char="q"/>
            </a:pPr>
            <a:r>
              <a:rPr lang="en-US" dirty="0" smtClean="0"/>
              <a:t>Cannot implement </a:t>
            </a:r>
            <a:r>
              <a:rPr lang="en-US" dirty="0"/>
              <a:t>effective processes, controls and communications </a:t>
            </a:r>
            <a:r>
              <a:rPr lang="en-US" dirty="0" smtClean="0"/>
              <a:t>;</a:t>
            </a:r>
          </a:p>
          <a:p>
            <a:pPr>
              <a:buClrTx/>
              <a:buFont typeface="Wingdings" pitchFamily="2" charset="2"/>
              <a:buChar char="q"/>
            </a:pPr>
            <a:r>
              <a:rPr lang="en-US" dirty="0"/>
              <a:t>Presents difficulties in creating common skills and approaches across the organization </a:t>
            </a:r>
          </a:p>
          <a:p>
            <a:pPr>
              <a:buClrTx/>
              <a:buFont typeface="Wingdings" pitchFamily="2" charset="2"/>
              <a:buChar char="q"/>
            </a:pPr>
            <a:endParaRPr lang="en-US" dirty="0" smtClean="0"/>
          </a:p>
          <a:p>
            <a:pPr marL="0" indent="0">
              <a:buClrTx/>
              <a:buNone/>
            </a:pPr>
            <a:endParaRPr lang="en-US" dirty="0" smtClean="0"/>
          </a:p>
        </p:txBody>
      </p:sp>
    </p:spTree>
    <p:extLst>
      <p:ext uri="{BB962C8B-B14F-4D97-AF65-F5344CB8AC3E}">
        <p14:creationId xmlns:p14="http://schemas.microsoft.com/office/powerpoint/2010/main" val="170959870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838200" y="593400"/>
            <a:ext cx="8251200" cy="1083000"/>
          </a:xfrm>
        </p:spPr>
        <p:txBody>
          <a:bodyPr>
            <a:normAutofit/>
          </a:bodyPr>
          <a:lstStyle/>
          <a:p>
            <a:pPr marL="0" indent="0">
              <a:buNone/>
            </a:pPr>
            <a:endParaRPr lang="en-US" b="1" dirty="0" smtClean="0"/>
          </a:p>
          <a:p>
            <a:pPr marL="0" indent="0">
              <a:buNone/>
            </a:pPr>
            <a:endParaRPr lang="en-US" b="1" dirty="0"/>
          </a:p>
        </p:txBody>
      </p:sp>
      <p:sp>
        <p:nvSpPr>
          <p:cNvPr id="6" name="Title 5"/>
          <p:cNvSpPr>
            <a:spLocks noGrp="1"/>
          </p:cNvSpPr>
          <p:nvPr>
            <p:ph type="title"/>
          </p:nvPr>
        </p:nvSpPr>
        <p:spPr>
          <a:xfrm>
            <a:off x="762000" y="2362200"/>
            <a:ext cx="8229600" cy="1752600"/>
          </a:xfrm>
        </p:spPr>
        <p:txBody>
          <a:bodyPr/>
          <a:lstStyle/>
          <a:p>
            <a:pPr algn="ctr">
              <a:buNone/>
            </a:pPr>
            <a:r>
              <a:rPr lang="en-US" dirty="0" smtClean="0">
                <a:solidFill>
                  <a:prstClr val="black">
                    <a:lumMod val="95000"/>
                    <a:lumOff val="5000"/>
                  </a:prstClr>
                </a:solidFill>
              </a:rPr>
              <a:t>Implementation-MNET</a:t>
            </a:r>
            <a:br>
              <a:rPr lang="en-US" dirty="0" smtClean="0">
                <a:solidFill>
                  <a:prstClr val="black">
                    <a:lumMod val="95000"/>
                    <a:lumOff val="5000"/>
                  </a:prstClr>
                </a:solidFill>
              </a:rPr>
            </a:br>
            <a:r>
              <a:rPr lang="en-US" dirty="0" smtClean="0">
                <a:solidFill>
                  <a:prstClr val="black">
                    <a:lumMod val="95000"/>
                    <a:lumOff val="5000"/>
                  </a:prstClr>
                </a:solidFill>
              </a:rPr>
              <a:t>Network of Moodle's</a:t>
            </a:r>
            <a:br>
              <a:rPr lang="en-US" dirty="0" smtClean="0">
                <a:solidFill>
                  <a:prstClr val="black">
                    <a:lumMod val="95000"/>
                    <a:lumOff val="5000"/>
                  </a:prstClr>
                </a:solidFill>
              </a:rPr>
            </a:br>
            <a:endParaRPr lang="en-US" dirty="0"/>
          </a:p>
        </p:txBody>
      </p:sp>
    </p:spTree>
    <p:extLst>
      <p:ext uri="{BB962C8B-B14F-4D97-AF65-F5344CB8AC3E}">
        <p14:creationId xmlns:p14="http://schemas.microsoft.com/office/powerpoint/2010/main" val="12005176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990600" y="990600"/>
            <a:ext cx="7924800" cy="4525964"/>
          </a:xfrm>
        </p:spPr>
        <p:txBody>
          <a:bodyPr>
            <a:noAutofit/>
          </a:bodyPr>
          <a:lstStyle/>
          <a:p>
            <a:pPr marL="457200" indent="-457200"/>
            <a:r>
              <a:rPr lang="en-US" sz="2800" dirty="0">
                <a:solidFill>
                  <a:schemeClr val="tx1"/>
                </a:solidFill>
                <a:latin typeface="Calibri" pitchFamily="34" charset="0"/>
                <a:cs typeface="Calibri" pitchFamily="34" charset="0"/>
              </a:rPr>
              <a:t>The Moodle network feature allows a Moodle administrator to establish a link with another Moodle or a </a:t>
            </a:r>
            <a:r>
              <a:rPr lang="en-US" sz="2800" dirty="0" err="1">
                <a:solidFill>
                  <a:schemeClr val="tx1"/>
                </a:solidFill>
                <a:latin typeface="Calibri" pitchFamily="34" charset="0"/>
                <a:cs typeface="Calibri" pitchFamily="34" charset="0"/>
              </a:rPr>
              <a:t>Mahara</a:t>
            </a:r>
            <a:r>
              <a:rPr lang="en-US" sz="2800" dirty="0">
                <a:solidFill>
                  <a:schemeClr val="tx1"/>
                </a:solidFill>
                <a:latin typeface="Calibri" pitchFamily="34" charset="0"/>
                <a:cs typeface="Calibri" pitchFamily="34" charset="0"/>
              </a:rPr>
              <a:t> site and to share some resources with the users of that Moodle.</a:t>
            </a:r>
          </a:p>
          <a:p>
            <a:pPr marL="457200" indent="-457200"/>
            <a:r>
              <a:rPr lang="en-US" sz="2800" dirty="0">
                <a:solidFill>
                  <a:schemeClr val="tx1"/>
                </a:solidFill>
                <a:latin typeface="Calibri" pitchFamily="34" charset="0"/>
                <a:cs typeface="Calibri" pitchFamily="34" charset="0"/>
              </a:rPr>
              <a:t>Once the system is configured correctly, each school has their own VLE and a central hub VLE is established to provide the inter-school collaboration platform.</a:t>
            </a:r>
          </a:p>
          <a:p>
            <a:pPr marL="457200" indent="-457200"/>
            <a:r>
              <a:rPr lang="en-US" sz="2800" dirty="0">
                <a:solidFill>
                  <a:schemeClr val="tx1"/>
                </a:solidFill>
                <a:latin typeface="Calibri" pitchFamily="34" charset="0"/>
                <a:cs typeface="Calibri" pitchFamily="34" charset="0"/>
              </a:rPr>
              <a:t>Users go from the first Moodle to the linked site via the Network servers block.</a:t>
            </a:r>
          </a:p>
        </p:txBody>
      </p:sp>
      <p:sp>
        <p:nvSpPr>
          <p:cNvPr id="4" name="Title 3"/>
          <p:cNvSpPr>
            <a:spLocks noGrp="1"/>
          </p:cNvSpPr>
          <p:nvPr>
            <p:ph type="title"/>
          </p:nvPr>
        </p:nvSpPr>
        <p:spPr/>
        <p:txBody>
          <a:bodyPr/>
          <a:lstStyle/>
          <a:p>
            <a:r>
              <a:rPr lang="en-US" dirty="0" smtClean="0"/>
              <a:t>MNET</a:t>
            </a:r>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1066800" y="1524000"/>
            <a:ext cx="7924800" cy="4525964"/>
          </a:xfrm>
        </p:spPr>
        <p:txBody>
          <a:bodyPr>
            <a:normAutofit lnSpcReduction="10000"/>
          </a:bodyPr>
          <a:lstStyle/>
          <a:p>
            <a:pPr marL="342900" lvl="0" indent="-342900" fontAlgn="base">
              <a:buClrTx/>
              <a:buSzTx/>
            </a:pPr>
            <a:r>
              <a:rPr lang="en-US" sz="3200" dirty="0">
                <a:solidFill>
                  <a:prstClr val="black"/>
                </a:solidFill>
                <a:latin typeface="Calibri"/>
                <a:cs typeface="+mn-cs"/>
              </a:rPr>
              <a:t>Learners from different schools are able to roam from their own school VLE to the central hub to participate in shared curriculum courses reducing the need to travel to the school in person.</a:t>
            </a:r>
          </a:p>
          <a:p>
            <a:pPr marL="342900" lvl="0" indent="-342900" fontAlgn="base">
              <a:buClrTx/>
              <a:buSzTx/>
            </a:pPr>
            <a:r>
              <a:rPr lang="en-US" sz="3200" dirty="0">
                <a:solidFill>
                  <a:prstClr val="black"/>
                </a:solidFill>
                <a:latin typeface="Calibri"/>
                <a:cs typeface="+mn-cs"/>
              </a:rPr>
              <a:t>Teachers can manage their own courses on their school VLE, share information and collaborate with other tutors from other schools in the network on the central hub.</a:t>
            </a:r>
          </a:p>
        </p:txBody>
      </p:sp>
      <p:sp>
        <p:nvSpPr>
          <p:cNvPr id="4" name="Title 3"/>
          <p:cNvSpPr>
            <a:spLocks noGrp="1"/>
          </p:cNvSpPr>
          <p:nvPr>
            <p:ph type="title"/>
          </p:nvPr>
        </p:nvSpPr>
        <p:spPr/>
        <p:txBody>
          <a:bodyPr/>
          <a:lstStyle/>
          <a:p>
            <a:r>
              <a:rPr lang="en-US" dirty="0" smtClean="0"/>
              <a:t>MNET-Advantages</a:t>
            </a:r>
            <a:endParaRPr lang="en-US" dirty="0"/>
          </a:p>
        </p:txBody>
      </p:sp>
    </p:spTree>
    <p:extLst>
      <p:ext uri="{BB962C8B-B14F-4D97-AF65-F5344CB8AC3E}">
        <p14:creationId xmlns:p14="http://schemas.microsoft.com/office/powerpoint/2010/main" val="35531724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838200" y="593400"/>
            <a:ext cx="8251200" cy="5045400"/>
          </a:xfrm>
        </p:spPr>
        <p:txBody>
          <a:bodyPr>
            <a:normAutofit/>
          </a:bodyPr>
          <a:lstStyle/>
          <a:p>
            <a:pPr marL="0" indent="0">
              <a:buNone/>
            </a:pPr>
            <a:endParaRPr lang="en-US" dirty="0" smtClean="0"/>
          </a:p>
          <a:p>
            <a:r>
              <a:rPr lang="en-US" dirty="0" smtClean="0"/>
              <a:t>After Deploying LMS in all the H-12 Schools in Phase V of LMS Deployment, in the next phase </a:t>
            </a:r>
            <a:r>
              <a:rPr lang="en-US" i="1" dirty="0" smtClean="0">
                <a:solidFill>
                  <a:schemeClr val="accent1">
                    <a:lumMod val="75000"/>
                  </a:schemeClr>
                </a:solidFill>
              </a:rPr>
              <a:t>NUST LMS Central </a:t>
            </a:r>
            <a:r>
              <a:rPr lang="en-US" dirty="0" smtClean="0"/>
              <a:t>will deploy LMS in NUST Constituents outside  H-12.</a:t>
            </a:r>
          </a:p>
          <a:p>
            <a:r>
              <a:rPr lang="en-US" dirty="0" smtClean="0"/>
              <a:t>The purpose of this presentation is to propose which type of LMS deployment model would be used(Centralized  or Decentralized);</a:t>
            </a:r>
          </a:p>
          <a:p>
            <a:r>
              <a:rPr lang="en-US" dirty="0" smtClean="0"/>
              <a:t>Till now </a:t>
            </a:r>
            <a:r>
              <a:rPr lang="en-US" i="1" dirty="0" smtClean="0">
                <a:solidFill>
                  <a:schemeClr val="accent1">
                    <a:lumMod val="75000"/>
                  </a:schemeClr>
                </a:solidFill>
              </a:rPr>
              <a:t>NUST LMS Central </a:t>
            </a:r>
            <a:r>
              <a:rPr lang="en-US" dirty="0" smtClean="0"/>
              <a:t>has used the centralized approach of deploying LMS which has been a great success</a:t>
            </a:r>
          </a:p>
          <a:p>
            <a:pPr marL="0" indent="0">
              <a:buNone/>
            </a:pPr>
            <a:endParaRPr lang="en-US" dirty="0" smtClean="0"/>
          </a:p>
          <a:p>
            <a:endParaRPr lang="en-US" dirty="0"/>
          </a:p>
        </p:txBody>
      </p:sp>
      <p:sp>
        <p:nvSpPr>
          <p:cNvPr id="6" name="Title 5"/>
          <p:cNvSpPr>
            <a:spLocks noGrp="1"/>
          </p:cNvSpPr>
          <p:nvPr>
            <p:ph type="title"/>
          </p:nvPr>
        </p:nvSpPr>
        <p:spPr/>
        <p:txBody>
          <a:bodyPr/>
          <a:lstStyle/>
          <a:p>
            <a:r>
              <a:rPr lang="en-US" dirty="0" smtClean="0"/>
              <a:t>Introduction</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MNET-Setup</a:t>
            </a:r>
            <a:endParaRPr lang="en-US" dirty="0"/>
          </a:p>
        </p:txBody>
      </p:sp>
      <p:pic>
        <p:nvPicPr>
          <p:cNvPr id="5" name="Picture 3" descr="C:\Users\Hina\Desktop\mnetmode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7694" y="838200"/>
            <a:ext cx="8438077" cy="5105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888177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MNET-Setup</a:t>
            </a:r>
            <a:endParaRPr lang="en-US" dirty="0"/>
          </a:p>
        </p:txBody>
      </p:sp>
      <p:pic>
        <p:nvPicPr>
          <p:cNvPr id="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609600"/>
            <a:ext cx="8382000" cy="5270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4417199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1066800" y="1143000"/>
            <a:ext cx="7924800" cy="4906964"/>
          </a:xfrm>
        </p:spPr>
        <p:txBody>
          <a:bodyPr>
            <a:normAutofit fontScale="92500"/>
          </a:bodyPr>
          <a:lstStyle/>
          <a:p>
            <a:r>
              <a:rPr lang="en-US" dirty="0" smtClean="0"/>
              <a:t>Appoint </a:t>
            </a:r>
            <a:r>
              <a:rPr lang="en-US" dirty="0"/>
              <a:t>a </a:t>
            </a:r>
            <a:r>
              <a:rPr lang="en-US" dirty="0">
                <a:hlinkClick r:id="rId2" tooltip="Frequently asked questions - Learning on the Loop Moodle: School Moodle Contacts"/>
              </a:rPr>
              <a:t>school </a:t>
            </a:r>
            <a:r>
              <a:rPr lang="en-US" dirty="0" smtClean="0">
                <a:hlinkClick r:id="rId2" tooltip="Frequently asked questions - Learning on the Loop Moodle: School Moodle Contacts"/>
              </a:rPr>
              <a:t>LMS contact</a:t>
            </a:r>
            <a:endParaRPr lang="en-US" dirty="0"/>
          </a:p>
          <a:p>
            <a:r>
              <a:rPr lang="en-US" dirty="0"/>
              <a:t>Sign and return the MoU to </a:t>
            </a:r>
            <a:r>
              <a:rPr lang="en-US" dirty="0" smtClean="0"/>
              <a:t>LMS Central </a:t>
            </a:r>
            <a:endParaRPr lang="en-US" dirty="0"/>
          </a:p>
          <a:p>
            <a:r>
              <a:rPr lang="en-US" dirty="0"/>
              <a:t>Create a Moodle group in AD/LDAP and inform Loop technical support it needs to be included in Loop directory batch process</a:t>
            </a:r>
          </a:p>
          <a:p>
            <a:r>
              <a:rPr lang="en-US" dirty="0"/>
              <a:t>Make arrangements with Loop technical support to setup Loop Single-Sign-On for </a:t>
            </a:r>
            <a:r>
              <a:rPr lang="en-US" dirty="0" smtClean="0"/>
              <a:t>LMS</a:t>
            </a:r>
            <a:endParaRPr lang="en-US" dirty="0"/>
          </a:p>
          <a:p>
            <a:r>
              <a:rPr lang="en-US" dirty="0" smtClean="0"/>
              <a:t>Create </a:t>
            </a:r>
            <a:r>
              <a:rPr lang="en-US" dirty="0"/>
              <a:t>implementation plan including core staff group, establish a training plan, create course category structure and format landing page</a:t>
            </a:r>
          </a:p>
          <a:p>
            <a:r>
              <a:rPr lang="en-US" dirty="0"/>
              <a:t>Provide </a:t>
            </a:r>
            <a:r>
              <a:rPr lang="en-US" dirty="0" smtClean="0"/>
              <a:t>LMS Central with </a:t>
            </a:r>
            <a:r>
              <a:rPr lang="en-US" dirty="0"/>
              <a:t>theme </a:t>
            </a:r>
            <a:r>
              <a:rPr lang="en-US" dirty="0" smtClean="0"/>
              <a:t>customization </a:t>
            </a:r>
            <a:r>
              <a:rPr lang="en-US" dirty="0"/>
              <a:t>requirements</a:t>
            </a:r>
          </a:p>
          <a:p>
            <a:r>
              <a:rPr lang="en-US" dirty="0"/>
              <a:t>Update </a:t>
            </a:r>
            <a:r>
              <a:rPr lang="en-US" dirty="0" smtClean="0"/>
              <a:t>LMS links </a:t>
            </a:r>
            <a:r>
              <a:rPr lang="en-US" dirty="0"/>
              <a:t>on intranet/web pages</a:t>
            </a:r>
          </a:p>
          <a:p>
            <a:r>
              <a:rPr lang="en-US" dirty="0" smtClean="0"/>
              <a:t>Publicize</a:t>
            </a:r>
            <a:endParaRPr lang="en-US" dirty="0"/>
          </a:p>
        </p:txBody>
      </p:sp>
      <p:sp>
        <p:nvSpPr>
          <p:cNvPr id="4" name="Title 3"/>
          <p:cNvSpPr>
            <a:spLocks noGrp="1"/>
          </p:cNvSpPr>
          <p:nvPr>
            <p:ph type="title"/>
          </p:nvPr>
        </p:nvSpPr>
        <p:spPr/>
        <p:txBody>
          <a:bodyPr/>
          <a:lstStyle/>
          <a:p>
            <a:r>
              <a:rPr lang="en-US" dirty="0" smtClean="0"/>
              <a:t>MODELS</a:t>
            </a:r>
            <a:endParaRPr lang="en-US" dirty="0"/>
          </a:p>
        </p:txBody>
      </p:sp>
      <p:sp>
        <p:nvSpPr>
          <p:cNvPr id="5" name="Text Placeholder 4"/>
          <p:cNvSpPr>
            <a:spLocks noGrp="1"/>
          </p:cNvSpPr>
          <p:nvPr>
            <p:ph type="body" sz="quarter" idx="13"/>
          </p:nvPr>
        </p:nvSpPr>
        <p:spPr/>
        <p:txBody>
          <a:bodyPr>
            <a:normAutofit/>
          </a:bodyPr>
          <a:lstStyle/>
          <a:p>
            <a:r>
              <a:rPr lang="en-US" dirty="0" smtClean="0"/>
              <a:t>A Checklist </a:t>
            </a:r>
            <a:r>
              <a:rPr lang="en-US" dirty="0"/>
              <a:t>for </a:t>
            </a:r>
            <a:r>
              <a:rPr lang="en-US" dirty="0" smtClean="0"/>
              <a:t>School:</a:t>
            </a:r>
            <a:endParaRPr lang="en-US" dirty="0"/>
          </a:p>
        </p:txBody>
      </p:sp>
    </p:spTree>
    <p:extLst>
      <p:ext uri="{BB962C8B-B14F-4D97-AF65-F5344CB8AC3E}">
        <p14:creationId xmlns:p14="http://schemas.microsoft.com/office/powerpoint/2010/main" val="138867798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26" name="Picture 2" descr="C:\Users\eclipse\Downloads\recycled_earth_500_wht.gif"/>
          <p:cNvPicPr>
            <a:picLocks noChangeAspect="1" noChangeArrowheads="1" noCrop="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895600" y="457200"/>
            <a:ext cx="4632098" cy="5501304"/>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1"/>
          <p:cNvSpPr>
            <a:spLocks noGrp="1"/>
          </p:cNvSpPr>
          <p:nvPr>
            <p:ph type="body" sz="half" idx="2"/>
          </p:nvPr>
        </p:nvSpPr>
        <p:spPr/>
        <p:txBody>
          <a:bodyPr/>
          <a:lstStyle/>
          <a:p>
            <a:endParaRPr lang="en-US"/>
          </a:p>
        </p:txBody>
      </p:sp>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5185892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NUST Constituents</a:t>
            </a:r>
            <a:endParaRPr lang="en-US" dirty="0"/>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10227" t="18973" r="570" b="1030"/>
          <a:stretch/>
        </p:blipFill>
        <p:spPr>
          <a:xfrm>
            <a:off x="2362200" y="685800"/>
            <a:ext cx="5105400" cy="5105400"/>
          </a:xfrm>
          <a:prstGeom prst="rect">
            <a:avLst/>
          </a:prstGeom>
        </p:spPr>
      </p:pic>
    </p:spTree>
    <p:extLst>
      <p:ext uri="{BB962C8B-B14F-4D97-AF65-F5344CB8AC3E}">
        <p14:creationId xmlns:p14="http://schemas.microsoft.com/office/powerpoint/2010/main" val="37167871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5"/>
          </p:nvPr>
        </p:nvSpPr>
        <p:spPr/>
        <p:txBody>
          <a:bodyPr/>
          <a:lstStyle/>
          <a:p>
            <a:r>
              <a:rPr lang="en-US" b="1" dirty="0" smtClean="0"/>
              <a:t>No of Users-</a:t>
            </a:r>
            <a:r>
              <a:rPr lang="en-US" dirty="0" smtClean="0"/>
              <a:t>--------------------------------------</a:t>
            </a:r>
            <a:endParaRPr lang="en-US" dirty="0"/>
          </a:p>
        </p:txBody>
      </p:sp>
      <p:sp>
        <p:nvSpPr>
          <p:cNvPr id="6" name="Title 5"/>
          <p:cNvSpPr>
            <a:spLocks noGrp="1"/>
          </p:cNvSpPr>
          <p:nvPr>
            <p:ph type="title"/>
          </p:nvPr>
        </p:nvSpPr>
        <p:spPr/>
        <p:txBody>
          <a:bodyPr/>
          <a:lstStyle/>
          <a:p>
            <a:r>
              <a:rPr lang="en-US" dirty="0" smtClean="0"/>
              <a:t>NUST Constituents</a:t>
            </a:r>
            <a:endParaRPr lang="en-US" dirty="0"/>
          </a:p>
        </p:txBody>
      </p:sp>
      <p:sp>
        <p:nvSpPr>
          <p:cNvPr id="3" name="Text Placeholder 2"/>
          <p:cNvSpPr>
            <a:spLocks noGrp="1"/>
          </p:cNvSpPr>
          <p:nvPr>
            <p:ph type="body" sz="quarter" idx="13"/>
          </p:nvPr>
        </p:nvSpPr>
        <p:spPr/>
        <p:txBody>
          <a:bodyPr/>
          <a:lstStyle/>
          <a:p>
            <a:endParaRPr lang="en-US" dirty="0"/>
          </a:p>
        </p:txBody>
      </p:sp>
      <p:sp>
        <p:nvSpPr>
          <p:cNvPr id="5" name="Text Placeholder 4"/>
          <p:cNvSpPr>
            <a:spLocks noGrp="1"/>
          </p:cNvSpPr>
          <p:nvPr>
            <p:ph type="body" sz="quarter" idx="16"/>
          </p:nvPr>
        </p:nvSpPr>
        <p:spPr/>
        <p:txBody>
          <a:bodyPr/>
          <a:lstStyle/>
          <a:p>
            <a:r>
              <a:rPr lang="en-US" b="1" dirty="0" smtClean="0"/>
              <a:t>No. of Institutes </a:t>
            </a:r>
            <a:r>
              <a:rPr lang="en-US" dirty="0" smtClean="0"/>
              <a:t>…………………………6</a:t>
            </a:r>
            <a:endParaRPr lang="en-US" dirty="0"/>
          </a:p>
        </p:txBody>
      </p:sp>
      <p:sp>
        <p:nvSpPr>
          <p:cNvPr id="7" name="Text Placeholder 6"/>
          <p:cNvSpPr>
            <a:spLocks noGrp="1"/>
          </p:cNvSpPr>
          <p:nvPr>
            <p:ph type="body" sz="quarter" idx="17"/>
          </p:nvPr>
        </p:nvSpPr>
        <p:spPr/>
        <p:txBody>
          <a:bodyPr/>
          <a:lstStyle/>
          <a:p>
            <a:r>
              <a:rPr lang="en-US" b="1" dirty="0" smtClean="0"/>
              <a:t>No. of Cities </a:t>
            </a:r>
            <a:r>
              <a:rPr lang="en-US" dirty="0" smtClean="0"/>
              <a:t>--------------------------------------3</a:t>
            </a:r>
            <a:endParaRPr lang="en-US" dirty="0"/>
          </a:p>
        </p:txBody>
      </p:sp>
      <p:sp>
        <p:nvSpPr>
          <p:cNvPr id="8" name="Text Placeholder 7"/>
          <p:cNvSpPr>
            <a:spLocks noGrp="1"/>
          </p:cNvSpPr>
          <p:nvPr>
            <p:ph type="body" sz="quarter" idx="18"/>
          </p:nvPr>
        </p:nvSpPr>
        <p:spPr/>
        <p:txBody>
          <a:bodyPr/>
          <a:lstStyle/>
          <a:p>
            <a:endParaRPr lang="en-US" dirty="0"/>
          </a:p>
        </p:txBody>
      </p:sp>
      <p:sp>
        <p:nvSpPr>
          <p:cNvPr id="9" name="Text Placeholder 8"/>
          <p:cNvSpPr>
            <a:spLocks noGrp="1"/>
          </p:cNvSpPr>
          <p:nvPr>
            <p:ph type="body" sz="quarter" idx="19"/>
          </p:nvPr>
        </p:nvSpPr>
        <p:spPr/>
        <p:txBody>
          <a:bodyPr/>
          <a:lstStyle/>
          <a:p>
            <a:endParaRPr lang="en-US"/>
          </a:p>
        </p:txBody>
      </p:sp>
      <p:sp>
        <p:nvSpPr>
          <p:cNvPr id="10" name="Text Placeholder 9"/>
          <p:cNvSpPr>
            <a:spLocks noGrp="1"/>
          </p:cNvSpPr>
          <p:nvPr>
            <p:ph type="body" sz="quarter" idx="20"/>
          </p:nvPr>
        </p:nvSpPr>
        <p:spPr/>
        <p:txBody>
          <a:bodyPr/>
          <a:lstStyle/>
          <a:p>
            <a:endParaRPr lang="en-US"/>
          </a:p>
        </p:txBody>
      </p:sp>
    </p:spTree>
    <p:extLst>
      <p:ext uri="{BB962C8B-B14F-4D97-AF65-F5344CB8AC3E}">
        <p14:creationId xmlns:p14="http://schemas.microsoft.com/office/powerpoint/2010/main" val="21471555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r>
              <a:rPr lang="en-US" dirty="0" smtClean="0"/>
              <a:t>LMS Can be deployed in two</a:t>
            </a:r>
          </a:p>
          <a:p>
            <a:pPr marL="0" indent="0">
              <a:buNone/>
            </a:pPr>
            <a:r>
              <a:rPr lang="en-US" dirty="0" smtClean="0"/>
              <a:t> ways:</a:t>
            </a:r>
          </a:p>
          <a:p>
            <a:pPr marL="0" indent="0">
              <a:buNone/>
            </a:pPr>
            <a:endParaRPr lang="en-US" dirty="0" smtClean="0"/>
          </a:p>
          <a:p>
            <a:pPr>
              <a:buFont typeface="Wingdings" pitchFamily="2" charset="2"/>
              <a:buChar char="q"/>
            </a:pPr>
            <a:r>
              <a:rPr lang="en-US" dirty="0" smtClean="0"/>
              <a:t>Centralized Model;</a:t>
            </a:r>
          </a:p>
          <a:p>
            <a:pPr>
              <a:buFont typeface="Wingdings" pitchFamily="2" charset="2"/>
              <a:buChar char="q"/>
            </a:pPr>
            <a:endParaRPr lang="en-US" dirty="0" smtClean="0"/>
          </a:p>
          <a:p>
            <a:pPr>
              <a:buFont typeface="Wingdings" pitchFamily="2" charset="2"/>
              <a:buChar char="q"/>
            </a:pPr>
            <a:r>
              <a:rPr lang="en-US" dirty="0" smtClean="0"/>
              <a:t>Decentralized Model;</a:t>
            </a:r>
          </a:p>
          <a:p>
            <a:pPr marL="0" indent="0">
              <a:buNone/>
            </a:pPr>
            <a:endParaRPr lang="en-US" dirty="0" smtClean="0"/>
          </a:p>
          <a:p>
            <a:pPr marL="0" indent="0">
              <a:buNone/>
            </a:pPr>
            <a:r>
              <a:rPr lang="en-US" dirty="0" smtClean="0"/>
              <a:t>We will explain the Pros &amp; Cons of both </a:t>
            </a:r>
          </a:p>
          <a:p>
            <a:pPr marL="0" indent="0">
              <a:buNone/>
            </a:pPr>
            <a:r>
              <a:rPr lang="en-US" dirty="0"/>
              <a:t>t</a:t>
            </a:r>
            <a:r>
              <a:rPr lang="en-US" dirty="0" smtClean="0"/>
              <a:t>he Centralized &amp; Decentralized Model. </a:t>
            </a:r>
          </a:p>
        </p:txBody>
      </p:sp>
      <p:sp>
        <p:nvSpPr>
          <p:cNvPr id="6" name="Title 5"/>
          <p:cNvSpPr>
            <a:spLocks noGrp="1"/>
          </p:cNvSpPr>
          <p:nvPr>
            <p:ph type="title"/>
          </p:nvPr>
        </p:nvSpPr>
        <p:spPr/>
        <p:txBody>
          <a:bodyPr/>
          <a:lstStyle/>
          <a:p>
            <a:r>
              <a:rPr lang="en-US" dirty="0" smtClean="0"/>
              <a:t>Introduction</a:t>
            </a:r>
            <a:endParaRPr lang="en-US" dirty="0"/>
          </a:p>
        </p:txBody>
      </p:sp>
      <p:sp>
        <p:nvSpPr>
          <p:cNvPr id="12" name="Round Single Corner Rectangle 11"/>
          <p:cNvSpPr/>
          <p:nvPr/>
        </p:nvSpPr>
        <p:spPr>
          <a:xfrm>
            <a:off x="6248400" y="3810000"/>
            <a:ext cx="2362200" cy="1447800"/>
          </a:xfrm>
          <a:prstGeom prst="round1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100" dirty="0" smtClean="0">
                <a:solidFill>
                  <a:schemeClr val="tx1">
                    <a:lumMod val="95000"/>
                    <a:lumOff val="5000"/>
                  </a:schemeClr>
                </a:solidFill>
              </a:rPr>
              <a:t>Decentralized Model</a:t>
            </a:r>
            <a:endParaRPr lang="en-US" sz="1100" dirty="0">
              <a:solidFill>
                <a:schemeClr val="tx1">
                  <a:lumMod val="95000"/>
                  <a:lumOff val="5000"/>
                </a:schemeClr>
              </a:solidFill>
            </a:endParaRPr>
          </a:p>
        </p:txBody>
      </p:sp>
      <p:sp>
        <p:nvSpPr>
          <p:cNvPr id="10" name="Round Single Corner Rectangle 9"/>
          <p:cNvSpPr/>
          <p:nvPr/>
        </p:nvSpPr>
        <p:spPr>
          <a:xfrm>
            <a:off x="6248400" y="2057400"/>
            <a:ext cx="2362200" cy="1447800"/>
          </a:xfrm>
          <a:prstGeom prst="round1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smtClean="0">
                <a:solidFill>
                  <a:schemeClr val="tx1"/>
                </a:solidFill>
              </a:rPr>
              <a:t>Centralized Model</a:t>
            </a:r>
            <a:endParaRPr lang="en-US" sz="1100" dirty="0">
              <a:solidFill>
                <a:schemeClr val="tx1"/>
              </a:solidFill>
            </a:endParaRPr>
          </a:p>
        </p:txBody>
      </p:sp>
    </p:spTree>
    <p:extLst>
      <p:ext uri="{BB962C8B-B14F-4D97-AF65-F5344CB8AC3E}">
        <p14:creationId xmlns:p14="http://schemas.microsoft.com/office/powerpoint/2010/main" val="21399602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r>
              <a:rPr lang="en-US" dirty="0" smtClean="0"/>
              <a:t>The Factors which we have taken into</a:t>
            </a:r>
          </a:p>
          <a:p>
            <a:pPr marL="0" indent="0">
              <a:buNone/>
            </a:pPr>
            <a:r>
              <a:rPr lang="en-US" dirty="0" smtClean="0"/>
              <a:t>Consideration are:</a:t>
            </a:r>
          </a:p>
          <a:p>
            <a:pPr marL="0" indent="0">
              <a:buNone/>
            </a:pPr>
            <a:endParaRPr lang="en-US" dirty="0"/>
          </a:p>
          <a:p>
            <a:pPr>
              <a:buFont typeface="Wingdings" pitchFamily="2" charset="2"/>
              <a:buChar char="q"/>
            </a:pPr>
            <a:r>
              <a:rPr lang="en-US" dirty="0" smtClean="0"/>
              <a:t>Hardware;</a:t>
            </a:r>
          </a:p>
          <a:p>
            <a:pPr>
              <a:buFont typeface="Wingdings" pitchFamily="2" charset="2"/>
              <a:buChar char="q"/>
            </a:pPr>
            <a:r>
              <a:rPr lang="en-US" dirty="0" smtClean="0"/>
              <a:t>Personnel;</a:t>
            </a:r>
          </a:p>
          <a:p>
            <a:pPr>
              <a:buFont typeface="Wingdings" pitchFamily="2" charset="2"/>
              <a:buChar char="q"/>
            </a:pPr>
            <a:r>
              <a:rPr lang="en-US" dirty="0" smtClean="0"/>
              <a:t>Connectivity &amp; Bandwidth;</a:t>
            </a:r>
            <a:endParaRPr lang="en-US" dirty="0"/>
          </a:p>
          <a:p>
            <a:pPr>
              <a:buFont typeface="Wingdings" pitchFamily="2" charset="2"/>
              <a:buChar char="q"/>
            </a:pPr>
            <a:r>
              <a:rPr lang="en-US" dirty="0"/>
              <a:t>Im</a:t>
            </a:r>
            <a:r>
              <a:rPr lang="en-US" dirty="0" smtClean="0"/>
              <a:t>plementation;</a:t>
            </a:r>
          </a:p>
          <a:p>
            <a:pPr>
              <a:buFont typeface="Wingdings" pitchFamily="2" charset="2"/>
              <a:buChar char="q"/>
            </a:pPr>
            <a:r>
              <a:rPr lang="en-US" dirty="0" smtClean="0"/>
              <a:t>Pros &amp; Cons of Both the Models</a:t>
            </a:r>
          </a:p>
          <a:p>
            <a:pPr>
              <a:buFont typeface="Wingdings" pitchFamily="2" charset="2"/>
              <a:buChar char="q"/>
            </a:pPr>
            <a:endParaRPr lang="en-US" dirty="0" smtClean="0"/>
          </a:p>
          <a:p>
            <a:pPr marL="0" indent="0">
              <a:buNone/>
            </a:pPr>
            <a:endParaRPr lang="en-US" dirty="0" smtClean="0"/>
          </a:p>
          <a:p>
            <a:pPr marL="0" indent="0">
              <a:buNone/>
            </a:pPr>
            <a:r>
              <a:rPr lang="en-US" dirty="0" smtClean="0"/>
              <a:t> </a:t>
            </a:r>
          </a:p>
        </p:txBody>
      </p:sp>
      <p:sp>
        <p:nvSpPr>
          <p:cNvPr id="6" name="Title 5"/>
          <p:cNvSpPr>
            <a:spLocks noGrp="1"/>
          </p:cNvSpPr>
          <p:nvPr>
            <p:ph type="title"/>
          </p:nvPr>
        </p:nvSpPr>
        <p:spPr/>
        <p:txBody>
          <a:bodyPr/>
          <a:lstStyle/>
          <a:p>
            <a:r>
              <a:rPr lang="en-US" dirty="0" smtClean="0"/>
              <a:t>Introduction</a:t>
            </a:r>
            <a:endParaRPr lang="en-US" dirty="0"/>
          </a:p>
        </p:txBody>
      </p:sp>
      <p:sp>
        <p:nvSpPr>
          <p:cNvPr id="12" name="Round Single Corner Rectangle 11"/>
          <p:cNvSpPr/>
          <p:nvPr/>
        </p:nvSpPr>
        <p:spPr>
          <a:xfrm>
            <a:off x="6248400" y="3810000"/>
            <a:ext cx="2362200" cy="1447800"/>
          </a:xfrm>
          <a:prstGeom prst="round1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100" dirty="0" smtClean="0">
                <a:solidFill>
                  <a:schemeClr val="tx1">
                    <a:lumMod val="95000"/>
                    <a:lumOff val="5000"/>
                  </a:schemeClr>
                </a:solidFill>
              </a:rPr>
              <a:t>Decentralized Model</a:t>
            </a:r>
            <a:endParaRPr lang="en-US" sz="1100" dirty="0">
              <a:solidFill>
                <a:schemeClr val="tx1">
                  <a:lumMod val="95000"/>
                  <a:lumOff val="5000"/>
                </a:schemeClr>
              </a:solidFill>
            </a:endParaRPr>
          </a:p>
        </p:txBody>
      </p:sp>
      <p:sp>
        <p:nvSpPr>
          <p:cNvPr id="10" name="Round Single Corner Rectangle 9"/>
          <p:cNvSpPr/>
          <p:nvPr/>
        </p:nvSpPr>
        <p:spPr>
          <a:xfrm>
            <a:off x="6248400" y="2057400"/>
            <a:ext cx="2362200" cy="1447800"/>
          </a:xfrm>
          <a:prstGeom prst="round1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100" dirty="0" smtClean="0">
                <a:solidFill>
                  <a:schemeClr val="tx1"/>
                </a:solidFill>
              </a:rPr>
              <a:t>Centralized Model</a:t>
            </a:r>
            <a:endParaRPr lang="en-US" sz="1100" dirty="0">
              <a:solidFill>
                <a:schemeClr val="tx1"/>
              </a:solidFill>
            </a:endParaRPr>
          </a:p>
        </p:txBody>
      </p:sp>
    </p:spTree>
    <p:extLst>
      <p:ext uri="{BB962C8B-B14F-4D97-AF65-F5344CB8AC3E}">
        <p14:creationId xmlns:p14="http://schemas.microsoft.com/office/powerpoint/2010/main" val="26513022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838200" y="593400"/>
            <a:ext cx="8251200" cy="1083000"/>
          </a:xfrm>
        </p:spPr>
        <p:txBody>
          <a:bodyPr>
            <a:normAutofit/>
          </a:bodyPr>
          <a:lstStyle/>
          <a:p>
            <a:pPr marL="0" indent="0">
              <a:buNone/>
            </a:pPr>
            <a:endParaRPr lang="en-US" b="1" dirty="0" smtClean="0"/>
          </a:p>
          <a:p>
            <a:pPr marL="0" indent="0">
              <a:buNone/>
            </a:pPr>
            <a:endParaRPr lang="en-US" b="1" dirty="0"/>
          </a:p>
        </p:txBody>
      </p:sp>
      <p:sp>
        <p:nvSpPr>
          <p:cNvPr id="6" name="Title 5"/>
          <p:cNvSpPr>
            <a:spLocks noGrp="1"/>
          </p:cNvSpPr>
          <p:nvPr>
            <p:ph type="title"/>
          </p:nvPr>
        </p:nvSpPr>
        <p:spPr>
          <a:xfrm>
            <a:off x="762000" y="2362200"/>
            <a:ext cx="8229600" cy="1752600"/>
          </a:xfrm>
        </p:spPr>
        <p:txBody>
          <a:bodyPr/>
          <a:lstStyle/>
          <a:p>
            <a:pPr algn="ctr">
              <a:buNone/>
            </a:pPr>
            <a:r>
              <a:rPr lang="en-US" dirty="0" smtClean="0">
                <a:solidFill>
                  <a:prstClr val="black">
                    <a:lumMod val="95000"/>
                    <a:lumOff val="5000"/>
                  </a:prstClr>
                </a:solidFill>
              </a:rPr>
              <a:t>LMS </a:t>
            </a:r>
            <a:r>
              <a:rPr lang="en-US" dirty="0">
                <a:solidFill>
                  <a:prstClr val="black">
                    <a:lumMod val="95000"/>
                    <a:lumOff val="5000"/>
                  </a:prstClr>
                </a:solidFill>
              </a:rPr>
              <a:t>Deployment Models</a:t>
            </a:r>
            <a:endParaRPr lang="en-US" dirty="0"/>
          </a:p>
        </p:txBody>
      </p:sp>
    </p:spTree>
    <p:extLst>
      <p:ext uri="{BB962C8B-B14F-4D97-AF65-F5344CB8AC3E}">
        <p14:creationId xmlns:p14="http://schemas.microsoft.com/office/powerpoint/2010/main" val="27207026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lstStyle/>
          <a:p>
            <a:pPr marL="0" indent="0">
              <a:buNone/>
            </a:pPr>
            <a:endParaRPr lang="en-US" dirty="0"/>
          </a:p>
          <a:p>
            <a:r>
              <a:rPr lang="en-US" dirty="0" smtClean="0"/>
              <a:t>Centralized </a:t>
            </a:r>
            <a:endParaRPr lang="en-US" dirty="0"/>
          </a:p>
          <a:p>
            <a:r>
              <a:rPr lang="en-US" dirty="0"/>
              <a:t>De-Centralized</a:t>
            </a:r>
          </a:p>
          <a:p>
            <a:pPr marL="0" indent="0">
              <a:buNone/>
            </a:pPr>
            <a:endParaRPr lang="en-US" dirty="0" smtClean="0"/>
          </a:p>
          <a:p>
            <a:pPr marL="0" indent="0">
              <a:buNone/>
            </a:pPr>
            <a:endParaRPr lang="en-US" dirty="0"/>
          </a:p>
          <a:p>
            <a:pPr marL="0" indent="0">
              <a:buNone/>
            </a:pPr>
            <a:r>
              <a:rPr lang="en-US" dirty="0" smtClean="0"/>
              <a:t>A third, Hybrid model can also be considered which is a combination of good aspects of both the models.</a:t>
            </a:r>
          </a:p>
          <a:p>
            <a:endParaRPr lang="en-US" dirty="0" smtClean="0"/>
          </a:p>
        </p:txBody>
      </p:sp>
      <p:sp>
        <p:nvSpPr>
          <p:cNvPr id="8" name="Text Placeholder 7"/>
          <p:cNvSpPr>
            <a:spLocks noGrp="1"/>
          </p:cNvSpPr>
          <p:nvPr>
            <p:ph type="body" sz="quarter" idx="13"/>
          </p:nvPr>
        </p:nvSpPr>
        <p:spPr>
          <a:xfrm>
            <a:off x="838200" y="593400"/>
            <a:ext cx="8251200" cy="1083000"/>
          </a:xfrm>
        </p:spPr>
        <p:txBody>
          <a:bodyPr>
            <a:normAutofit/>
          </a:bodyPr>
          <a:lstStyle/>
          <a:p>
            <a:pPr marL="0" indent="0">
              <a:buNone/>
            </a:pPr>
            <a:endParaRPr lang="en-US" dirty="0" smtClean="0"/>
          </a:p>
          <a:p>
            <a:pPr marL="0" indent="0">
              <a:buNone/>
            </a:pPr>
            <a:r>
              <a:rPr lang="en-US" dirty="0" smtClean="0"/>
              <a:t>We will look at two models:</a:t>
            </a:r>
          </a:p>
        </p:txBody>
      </p:sp>
      <p:sp>
        <p:nvSpPr>
          <p:cNvPr id="6" name="Title 5"/>
          <p:cNvSpPr>
            <a:spLocks noGrp="1"/>
          </p:cNvSpPr>
          <p:nvPr>
            <p:ph type="title"/>
          </p:nvPr>
        </p:nvSpPr>
        <p:spPr/>
        <p:txBody>
          <a:bodyPr/>
          <a:lstStyle/>
          <a:p>
            <a:r>
              <a:rPr lang="en-US" dirty="0" smtClean="0"/>
              <a:t>LMS Deployment Models</a:t>
            </a:r>
            <a:endParaRPr lang="en-US" dirty="0"/>
          </a:p>
        </p:txBody>
      </p:sp>
    </p:spTree>
    <p:extLst>
      <p:ext uri="{BB962C8B-B14F-4D97-AF65-F5344CB8AC3E}">
        <p14:creationId xmlns:p14="http://schemas.microsoft.com/office/powerpoint/2010/main" val="3320038907"/>
      </p:ext>
    </p:extLst>
  </p:cSld>
  <p:clrMapOvr>
    <a:masterClrMapping/>
  </p:clrMapOvr>
  <p:timing>
    <p:tnLst>
      <p:par>
        <p:cTn id="1" dur="indefinite" restart="never" nodeType="tmRoot"/>
      </p:par>
    </p:tnLst>
  </p:timing>
</p:sld>
</file>

<file path=ppt/theme/theme1.xml><?xml version="1.0" encoding="utf-8"?>
<a:theme xmlns:a="http://schemas.openxmlformats.org/drawingml/2006/main" name="PM_blue_earth">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Angles">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Grek" typeface="Arial"/>
        <a:font script="Cyrl" typeface="Arial"/>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lIns="91440" tIns="45720" rIns="91440" bIns="45720" rtlCol="0" anchor="ctr">
        <a:normAutofit/>
      </a:bodyPr>
      <a:lstStyle>
        <a:defPPr marL="0" marR="0" indent="0" algn="l" defTabSz="914400" rtl="0" eaLnBrk="1" fontAlgn="auto" latinLnBrk="0" hangingPunct="1">
          <a:lnSpc>
            <a:spcPct val="100000"/>
          </a:lnSpc>
          <a:spcBef>
            <a:spcPct val="0"/>
          </a:spcBef>
          <a:spcAft>
            <a:spcPts val="0"/>
          </a:spcAft>
          <a:buClrTx/>
          <a:buSzTx/>
          <a:buFontTx/>
          <a:buNone/>
          <a:tabLst/>
          <a:defRPr kumimoji="0" sz="2400" b="0" i="0" u="none" strike="noStrike" kern="1200" cap="none" spc="0" normalizeH="0" baseline="0" noProof="0" dirty="0" smtClean="0">
            <a:ln>
              <a:noFill/>
            </a:ln>
            <a:solidFill>
              <a:schemeClr val="tx1"/>
            </a:solidFill>
            <a:effectLst/>
            <a:uLnTx/>
            <a:uFillTx/>
            <a:latin typeface="Perpetua" pitchFamily="18" charset="0"/>
            <a:ea typeface="+mj-ea"/>
            <a:cs typeface="+mj-cs"/>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757EAC72-68AA-445C-90FA-997B6271487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1518</TotalTime>
  <Words>1137</Words>
  <Application>Microsoft Office PowerPoint</Application>
  <PresentationFormat>On-screen Show (4:3)</PresentationFormat>
  <Paragraphs>219</Paragraphs>
  <Slides>33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Franklin Gothic Medium</vt:lpstr>
      <vt:lpstr>Calibri</vt:lpstr>
      <vt:lpstr>Franklin Gothic Book</vt:lpstr>
      <vt:lpstr>Perpetua</vt:lpstr>
      <vt:lpstr>Wingdings</vt:lpstr>
      <vt:lpstr>Segoe UI</vt:lpstr>
      <vt:lpstr>PM_blue_earth</vt:lpstr>
      <vt:lpstr>LMS Deployment Models</vt:lpstr>
      <vt:lpstr>LMS Deployment Models</vt:lpstr>
      <vt:lpstr>Introduction</vt:lpstr>
      <vt:lpstr>NUST Constituents</vt:lpstr>
      <vt:lpstr>NUST Constituents</vt:lpstr>
      <vt:lpstr>Introduction</vt:lpstr>
      <vt:lpstr>Introduction</vt:lpstr>
      <vt:lpstr>LMS Deployment Models</vt:lpstr>
      <vt:lpstr>LMS Deployment Models</vt:lpstr>
      <vt:lpstr>LMS Deployment Models</vt:lpstr>
      <vt:lpstr>An Overview of a Centralized Model</vt:lpstr>
      <vt:lpstr>LMS Deployment Models</vt:lpstr>
      <vt:lpstr>An Overview of a Decentralized Model</vt:lpstr>
      <vt:lpstr>An Overview of a Decentralized Model</vt:lpstr>
      <vt:lpstr>PowerPoint Presentation</vt:lpstr>
      <vt:lpstr>LMS Deployment Models</vt:lpstr>
      <vt:lpstr>Infrastructure &amp; Hardware comparisons </vt:lpstr>
      <vt:lpstr>Hardware Comparison </vt:lpstr>
      <vt:lpstr>HR Comparison </vt:lpstr>
      <vt:lpstr>Connectivity &amp; Bandwidth</vt:lpstr>
      <vt:lpstr>Application &amp; Authentication</vt:lpstr>
      <vt:lpstr>Format landing page</vt:lpstr>
      <vt:lpstr>MODELS</vt:lpstr>
      <vt:lpstr>MODELS</vt:lpstr>
      <vt:lpstr>MODELS</vt:lpstr>
      <vt:lpstr>MODELS</vt:lpstr>
      <vt:lpstr>Implementation-MNET Network of Moodle's </vt:lpstr>
      <vt:lpstr>MNET</vt:lpstr>
      <vt:lpstr>MNET-Advantages</vt:lpstr>
      <vt:lpstr>MNET-Setup</vt:lpstr>
      <vt:lpstr>MNET-Setup</vt:lpstr>
      <vt:lpstr>MODELS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Earth</dc:title>
  <dc:creator>zbshare</dc:creator>
  <cp:lastModifiedBy>zbshare</cp:lastModifiedBy>
  <cp:revision>131</cp:revision>
  <dcterms:created xsi:type="dcterms:W3CDTF">2012-02-29T05:52:05Z</dcterms:created>
  <dcterms:modified xsi:type="dcterms:W3CDTF">2012-03-07T15:09:46Z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TC018572839991</vt:lpwstr>
  </property>
</Properties>
</file>

<file path=docProps/thumbnail.jpeg>
</file>